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a268779028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3dae181fe5451e"/>
  </p:sldMasterIdLst>
  <p:sldIdLst>
    <p:sldId xmlns:r="http://schemas.openxmlformats.org/officeDocument/2006/relationships" id="256" r:id="Rcf8e5fc607f64e4b"/>
    <p:sldId xmlns:r="http://schemas.openxmlformats.org/officeDocument/2006/relationships" id="257" r:id="R6f4953707d00451f"/>
    <p:sldId xmlns:r="http://schemas.openxmlformats.org/officeDocument/2006/relationships" id="258" r:id="R475f3d0891e0431a"/>
    <p:sldId xmlns:r="http://schemas.openxmlformats.org/officeDocument/2006/relationships" id="259" r:id="R3d1b6b395a424223"/>
    <p:sldId xmlns:r="http://schemas.openxmlformats.org/officeDocument/2006/relationships" id="260" r:id="Ra096a157725c4b6a"/>
    <p:sldId xmlns:r="http://schemas.openxmlformats.org/officeDocument/2006/relationships" id="261" r:id="Rb2052f0643904d57"/>
    <p:sldId xmlns:r="http://schemas.openxmlformats.org/officeDocument/2006/relationships" id="262" r:id="Rfb5650743c6f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dae181fe5451e" /><Relationship Type="http://schemas.openxmlformats.org/officeDocument/2006/relationships/slide" Target="/ppt/slides/slide1.xml" Id="Rcf8e5fc607f64e4b" /><Relationship Type="http://schemas.openxmlformats.org/officeDocument/2006/relationships/slide" Target="/ppt/slides/slide2.xml" Id="R6f4953707d00451f" /><Relationship Type="http://schemas.openxmlformats.org/officeDocument/2006/relationships/slide" Target="/ppt/slides/slide3.xml" Id="R475f3d0891e0431a" /><Relationship Type="http://schemas.openxmlformats.org/officeDocument/2006/relationships/slide" Target="/ppt/slides/slide4.xml" Id="R3d1b6b395a424223" /><Relationship Type="http://schemas.openxmlformats.org/officeDocument/2006/relationships/slide" Target="/ppt/slides/slide5.xml" Id="Ra096a157725c4b6a" /><Relationship Type="http://schemas.openxmlformats.org/officeDocument/2006/relationships/slide" Target="/ppt/slides/slide6.xml" Id="Rb2052f0643904d57" /><Relationship Type="http://schemas.openxmlformats.org/officeDocument/2006/relationships/slide" Target="/ppt/slides/slide7.xml" Id="Rfb5650743c6f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65a496c0f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457b0a43642b3" /><Relationship Type="http://schemas.openxmlformats.org/officeDocument/2006/relationships/theme" Target="/ppt/slideMasters/theme/theme1.xml" Id="Raca1e08346ea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f457b0a43642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706020be3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794ad3c2b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91f6c5ad3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a8e60ebb6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9f4381a1846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66f79c9d540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92d9d1bed47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BIOAKVA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BIOAKVA AS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3 923 650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53 061 059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54 196 383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WATHNE  –  86,0 %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IVETT WATHNE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WATHNE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968 703 250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BIOAKVA AS</a:t>
            </a:r>
          </a:p>
        </p:txBody>
      </p:sp>
    </p:spTree>
  </p:cSld>
  <p:clrMapOvr>
    <a:masterClrMapping xmlns:a="http://schemas.openxmlformats.org/drawingml/2006/main"/>
  </p:clrMapOvr>
</p:sld>
</file>