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6620ac964a45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a493e6e29f4ca5"/>
  </p:sldMasterIdLst>
  <p:sldIdLst>
    <p:sldId xmlns:r="http://schemas.openxmlformats.org/officeDocument/2006/relationships" id="256" r:id="Rb947ef99e98b47b0"/>
    <p:sldId xmlns:r="http://schemas.openxmlformats.org/officeDocument/2006/relationships" id="257" r:id="Rb9df15cedbe246e8"/>
    <p:sldId xmlns:r="http://schemas.openxmlformats.org/officeDocument/2006/relationships" id="258" r:id="Re3cbb65bbed54b91"/>
    <p:sldId xmlns:r="http://schemas.openxmlformats.org/officeDocument/2006/relationships" id="259" r:id="R36b6ec9655ce4a12"/>
    <p:sldId xmlns:r="http://schemas.openxmlformats.org/officeDocument/2006/relationships" id="260" r:id="R742bf4f2380c47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a493e6e29f4ca5" /><Relationship Type="http://schemas.openxmlformats.org/officeDocument/2006/relationships/slide" Target="/ppt/slides/slide1.xml" Id="Rb947ef99e98b47b0" /><Relationship Type="http://schemas.openxmlformats.org/officeDocument/2006/relationships/slide" Target="/ppt/slides/slide2.xml" Id="Rb9df15cedbe246e8" /><Relationship Type="http://schemas.openxmlformats.org/officeDocument/2006/relationships/slide" Target="/ppt/slides/slide3.xml" Id="Re3cbb65bbed54b91" /><Relationship Type="http://schemas.openxmlformats.org/officeDocument/2006/relationships/slide" Target="/ppt/slides/slide4.xml" Id="R36b6ec9655ce4a12" /><Relationship Type="http://schemas.openxmlformats.org/officeDocument/2006/relationships/slide" Target="/ppt/slides/slide5.xml" Id="R742bf4f2380c47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0dccc39ec54f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9302ae19e4e3f" /><Relationship Type="http://schemas.openxmlformats.org/officeDocument/2006/relationships/theme" Target="/ppt/slideMasters/theme/theme1.xml" Id="R2f799dc6618548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d9302ae19e4e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81f24881c48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0b59d869a4a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0ff9c3fbb48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b99079d834d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e0157237e4a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PÅL WETTRE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 WETTRE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968 441 213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