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1a84f4cf13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dc504751f4914"/>
  </p:sldMasterIdLst>
  <p:sldIdLst>
    <p:sldId xmlns:r="http://schemas.openxmlformats.org/officeDocument/2006/relationships" id="256" r:id="Re1f989a63e2c4c2a"/>
    <p:sldId xmlns:r="http://schemas.openxmlformats.org/officeDocument/2006/relationships" id="257" r:id="Re22dcd798937417a"/>
    <p:sldId xmlns:r="http://schemas.openxmlformats.org/officeDocument/2006/relationships" id="258" r:id="Rf3e2f333130f4abc"/>
    <p:sldId xmlns:r="http://schemas.openxmlformats.org/officeDocument/2006/relationships" id="259" r:id="Rd6351c4e78a447da"/>
    <p:sldId xmlns:r="http://schemas.openxmlformats.org/officeDocument/2006/relationships" id="260" r:id="Rf31d4727b77148fd"/>
    <p:sldId xmlns:r="http://schemas.openxmlformats.org/officeDocument/2006/relationships" id="261" r:id="R3e90efd2fbc5499d"/>
    <p:sldId xmlns:r="http://schemas.openxmlformats.org/officeDocument/2006/relationships" id="262" r:id="R7249a49b684e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dc504751f4914" /><Relationship Type="http://schemas.openxmlformats.org/officeDocument/2006/relationships/slide" Target="/ppt/slides/slide1.xml" Id="Re1f989a63e2c4c2a" /><Relationship Type="http://schemas.openxmlformats.org/officeDocument/2006/relationships/slide" Target="/ppt/slides/slide2.xml" Id="Re22dcd798937417a" /><Relationship Type="http://schemas.openxmlformats.org/officeDocument/2006/relationships/slide" Target="/ppt/slides/slide3.xml" Id="Rf3e2f333130f4abc" /><Relationship Type="http://schemas.openxmlformats.org/officeDocument/2006/relationships/slide" Target="/ppt/slides/slide4.xml" Id="Rd6351c4e78a447da" /><Relationship Type="http://schemas.openxmlformats.org/officeDocument/2006/relationships/slide" Target="/ppt/slides/slide5.xml" Id="Rf31d4727b77148fd" /><Relationship Type="http://schemas.openxmlformats.org/officeDocument/2006/relationships/slide" Target="/ppt/slides/slide6.xml" Id="R3e90efd2fbc5499d" /><Relationship Type="http://schemas.openxmlformats.org/officeDocument/2006/relationships/slide" Target="/ppt/slides/slide7.xml" Id="R7249a49b684e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9a217a3fb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4eae7ae604bd4" /><Relationship Type="http://schemas.openxmlformats.org/officeDocument/2006/relationships/theme" Target="/ppt/slideMasters/theme/theme1.xml" Id="Reec1914f897d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4eae7ae60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ab0f4334b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bcb364982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5905737e49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68a9b0e3c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70615c76b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6a23f951b4f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271426a78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