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ef71e2247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bb45fb6fc45a5"/>
  </p:sldMasterIdLst>
  <p:sldIdLst>
    <p:sldId xmlns:r="http://schemas.openxmlformats.org/officeDocument/2006/relationships" id="256" r:id="Rf4787cde71234f3d"/>
    <p:sldId xmlns:r="http://schemas.openxmlformats.org/officeDocument/2006/relationships" id="257" r:id="R2e8305a9c55143c5"/>
    <p:sldId xmlns:r="http://schemas.openxmlformats.org/officeDocument/2006/relationships" id="258" r:id="Rb9d7eb684aa64718"/>
    <p:sldId xmlns:r="http://schemas.openxmlformats.org/officeDocument/2006/relationships" id="259" r:id="Rc593c748f2424ce4"/>
    <p:sldId xmlns:r="http://schemas.openxmlformats.org/officeDocument/2006/relationships" id="260" r:id="Rfa8eba967ec9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bb45fb6fc45a5" /><Relationship Type="http://schemas.openxmlformats.org/officeDocument/2006/relationships/slide" Target="/ppt/slides/slide1.xml" Id="Rf4787cde71234f3d" /><Relationship Type="http://schemas.openxmlformats.org/officeDocument/2006/relationships/slide" Target="/ppt/slides/slide2.xml" Id="R2e8305a9c55143c5" /><Relationship Type="http://schemas.openxmlformats.org/officeDocument/2006/relationships/slide" Target="/ppt/slides/slide3.xml" Id="Rb9d7eb684aa64718" /><Relationship Type="http://schemas.openxmlformats.org/officeDocument/2006/relationships/slide" Target="/ppt/slides/slide4.xml" Id="Rc593c748f2424ce4" /><Relationship Type="http://schemas.openxmlformats.org/officeDocument/2006/relationships/slide" Target="/ppt/slides/slide5.xml" Id="Rfa8eba967ec9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ee30f5525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fa0249bd4bc5" /><Relationship Type="http://schemas.openxmlformats.org/officeDocument/2006/relationships/theme" Target="/ppt/slideMasters/theme/theme1.xml" Id="R72b6f4207e41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0fa0249bd4b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dab8bc6c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7d24f128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16002c94d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2d5de92b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bea8c4d8b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