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500e8915c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4a34fc39354d29"/>
  </p:sldMasterIdLst>
  <p:sldIdLst>
    <p:sldId xmlns:r="http://schemas.openxmlformats.org/officeDocument/2006/relationships" id="256" r:id="R3dda39b9bbbb4be9"/>
    <p:sldId xmlns:r="http://schemas.openxmlformats.org/officeDocument/2006/relationships" id="257" r:id="Rbbb902b032f84645"/>
    <p:sldId xmlns:r="http://schemas.openxmlformats.org/officeDocument/2006/relationships" id="258" r:id="Rd1b635eb31bd4147"/>
    <p:sldId xmlns:r="http://schemas.openxmlformats.org/officeDocument/2006/relationships" id="259" r:id="R58359d094aac4dfe"/>
    <p:sldId xmlns:r="http://schemas.openxmlformats.org/officeDocument/2006/relationships" id="260" r:id="Raa2ff4f4b48a4a46"/>
    <p:sldId xmlns:r="http://schemas.openxmlformats.org/officeDocument/2006/relationships" id="261" r:id="Rdb5d165eb6b14035"/>
    <p:sldId xmlns:r="http://schemas.openxmlformats.org/officeDocument/2006/relationships" id="262" r:id="Rf9d34208fb52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a34fc39354d29" /><Relationship Type="http://schemas.openxmlformats.org/officeDocument/2006/relationships/slide" Target="/ppt/slides/slide1.xml" Id="R3dda39b9bbbb4be9" /><Relationship Type="http://schemas.openxmlformats.org/officeDocument/2006/relationships/slide" Target="/ppt/slides/slide2.xml" Id="Rbbb902b032f84645" /><Relationship Type="http://schemas.openxmlformats.org/officeDocument/2006/relationships/slide" Target="/ppt/slides/slide3.xml" Id="Rd1b635eb31bd4147" /><Relationship Type="http://schemas.openxmlformats.org/officeDocument/2006/relationships/slide" Target="/ppt/slides/slide4.xml" Id="R58359d094aac4dfe" /><Relationship Type="http://schemas.openxmlformats.org/officeDocument/2006/relationships/slide" Target="/ppt/slides/slide5.xml" Id="Raa2ff4f4b48a4a46" /><Relationship Type="http://schemas.openxmlformats.org/officeDocument/2006/relationships/slide" Target="/ppt/slides/slide6.xml" Id="Rdb5d165eb6b14035" /><Relationship Type="http://schemas.openxmlformats.org/officeDocument/2006/relationships/slide" Target="/ppt/slides/slide7.xml" Id="Rf9d34208fb52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c364e810741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2a46d3f224409" /><Relationship Type="http://schemas.openxmlformats.org/officeDocument/2006/relationships/theme" Target="/ppt/slideMasters/theme/theme1.xml" Id="Rd9001833dbc14f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72a46d3f22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93d861cc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3994bfa76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2e86253c8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dcedac12e40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0d4b82aee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fb6d44feb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7d3f3fdc40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EB MARINE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 MARINE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37 837 670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−3 324 013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12 279 503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51 558 229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BUSOLAR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Midtgårdveien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95 86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post@ebmarine.no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www.ebmarine.no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968 294 237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EB MARINE AS</a:t>
            </a:r>
          </a:p>
        </p:txBody>
      </p:sp>
    </p:spTree>
  </p:cSld>
  <p:clrMapOvr>
    <a:masterClrMapping xmlns:a="http://schemas.openxmlformats.org/drawingml/2006/main"/>
  </p:clrMapOvr>
</p:sld>
</file>