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0f5ade900d4f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49fb0df64a48a1"/>
  </p:sldMasterIdLst>
  <p:sldIdLst>
    <p:sldId xmlns:r="http://schemas.openxmlformats.org/officeDocument/2006/relationships" id="256" r:id="Rbb05048e1d6a4127"/>
    <p:sldId xmlns:r="http://schemas.openxmlformats.org/officeDocument/2006/relationships" id="257" r:id="Rb3fc47070a6f4220"/>
    <p:sldId xmlns:r="http://schemas.openxmlformats.org/officeDocument/2006/relationships" id="258" r:id="R316098cd117642e6"/>
    <p:sldId xmlns:r="http://schemas.openxmlformats.org/officeDocument/2006/relationships" id="259" r:id="R9a84796e72764d7b"/>
    <p:sldId xmlns:r="http://schemas.openxmlformats.org/officeDocument/2006/relationships" id="260" r:id="Rd39023f5e6e74256"/>
    <p:sldId xmlns:r="http://schemas.openxmlformats.org/officeDocument/2006/relationships" id="261" r:id="R9ffcc6421b7544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49fb0df64a48a1" /><Relationship Type="http://schemas.openxmlformats.org/officeDocument/2006/relationships/slide" Target="/ppt/slides/slide1.xml" Id="Rbb05048e1d6a4127" /><Relationship Type="http://schemas.openxmlformats.org/officeDocument/2006/relationships/slide" Target="/ppt/slides/slide2.xml" Id="Rb3fc47070a6f4220" /><Relationship Type="http://schemas.openxmlformats.org/officeDocument/2006/relationships/slide" Target="/ppt/slides/slide3.xml" Id="R316098cd117642e6" /><Relationship Type="http://schemas.openxmlformats.org/officeDocument/2006/relationships/slide" Target="/ppt/slides/slide4.xml" Id="R9a84796e72764d7b" /><Relationship Type="http://schemas.openxmlformats.org/officeDocument/2006/relationships/slide" Target="/ppt/slides/slide5.xml" Id="Rd39023f5e6e74256" /><Relationship Type="http://schemas.openxmlformats.org/officeDocument/2006/relationships/slide" Target="/ppt/slides/slide6.xml" Id="R9ffcc6421b7544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e6caae482b49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db0aedbad943f7" /><Relationship Type="http://schemas.openxmlformats.org/officeDocument/2006/relationships/theme" Target="/ppt/slideMasters/theme/theme1.xml" Id="R4c580fcdb2774c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db0aedbad943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e34a3cae7242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91352f648f40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3d8f1b667546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115f4bd42043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ff7541ee8742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f29e2d341f47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MØLLER BIL KLARGJØRING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MØLLER BIL KLARGJØRING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MØLLER BIL KLARGJØRING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MØLLER BIL KLARGJØRING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MØLLER BIL KLARGJØRING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MØLLER BIL KLARGJØRING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2017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314 111 729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−1 448 899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−1 316 111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10 500 121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63 743 926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MØLLER BIL KLARGJØRING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968 237 403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MØLLER BIL KLARGJØRING AS</a:t>
            </a:r>
          </a:p>
        </p:txBody>
      </p:sp>
    </p:spTree>
  </p:cSld>
  <p:clrMapOvr>
    <a:masterClrMapping xmlns:a="http://schemas.openxmlformats.org/drawingml/2006/main"/>
  </p:clrMapOvr>
</p:sld>
</file>