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25e4c3564948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c6115460874d72"/>
  </p:sldMasterIdLst>
  <p:sldIdLst>
    <p:sldId xmlns:r="http://schemas.openxmlformats.org/officeDocument/2006/relationships" id="256" r:id="Rc9fb253835704d54"/>
    <p:sldId xmlns:r="http://schemas.openxmlformats.org/officeDocument/2006/relationships" id="257" r:id="Rfc318fe596ef4ec3"/>
    <p:sldId xmlns:r="http://schemas.openxmlformats.org/officeDocument/2006/relationships" id="258" r:id="Re349e66a8ceb41c9"/>
    <p:sldId xmlns:r="http://schemas.openxmlformats.org/officeDocument/2006/relationships" id="259" r:id="R599dae8df5bd4b6f"/>
    <p:sldId xmlns:r="http://schemas.openxmlformats.org/officeDocument/2006/relationships" id="260" r:id="Rffe94dc863a14d9a"/>
    <p:sldId xmlns:r="http://schemas.openxmlformats.org/officeDocument/2006/relationships" id="261" r:id="R4fb8dd3722c14d7a"/>
    <p:sldId xmlns:r="http://schemas.openxmlformats.org/officeDocument/2006/relationships" id="262" r:id="Rea82b177d8a946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c6115460874d72" /><Relationship Type="http://schemas.openxmlformats.org/officeDocument/2006/relationships/slide" Target="/ppt/slides/slide1.xml" Id="Rc9fb253835704d54" /><Relationship Type="http://schemas.openxmlformats.org/officeDocument/2006/relationships/slide" Target="/ppt/slides/slide2.xml" Id="Rfc318fe596ef4ec3" /><Relationship Type="http://schemas.openxmlformats.org/officeDocument/2006/relationships/slide" Target="/ppt/slides/slide3.xml" Id="Re349e66a8ceb41c9" /><Relationship Type="http://schemas.openxmlformats.org/officeDocument/2006/relationships/slide" Target="/ppt/slides/slide4.xml" Id="R599dae8df5bd4b6f" /><Relationship Type="http://schemas.openxmlformats.org/officeDocument/2006/relationships/slide" Target="/ppt/slides/slide5.xml" Id="Rffe94dc863a14d9a" /><Relationship Type="http://schemas.openxmlformats.org/officeDocument/2006/relationships/slide" Target="/ppt/slides/slide6.xml" Id="R4fb8dd3722c14d7a" /><Relationship Type="http://schemas.openxmlformats.org/officeDocument/2006/relationships/slide" Target="/ppt/slides/slide7.xml" Id="Rea82b177d8a946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5d5a7c59c843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0e414837084fa5" /><Relationship Type="http://schemas.openxmlformats.org/officeDocument/2006/relationships/theme" Target="/ppt/slideMasters/theme/theme1.xml" Id="R1bf49fb4eb754b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0e414837084f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3547bacda742d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73bc1aa17648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45f32e6ea940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b758e7c70e48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c4ad6ab0cd464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ecd00d80ae4fe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f2c82304d840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VESTBERG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VESTBERG AS ble etablert [år] og holder til i Flekkerøy.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244 377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−754 441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6 098 979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54 180 932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100 614 599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VESTBERG HÅKON  –  51,0 %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Kårholmsveien 75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4625 Flekkerøy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17 09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968 024 191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VESTBERG AS</a:t>
            </a:r>
          </a:p>
        </p:txBody>
      </p:sp>
    </p:spTree>
  </p:cSld>
  <p:clrMapOvr>
    <a:masterClrMapping xmlns:a="http://schemas.openxmlformats.org/drawingml/2006/main"/>
  </p:clrMapOvr>
</p:sld>
</file>