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dea874829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1a2b853ba489d"/>
  </p:sldMasterIdLst>
  <p:sldIdLst>
    <p:sldId xmlns:r="http://schemas.openxmlformats.org/officeDocument/2006/relationships" id="256" r:id="Rec596230e1584a6a"/>
    <p:sldId xmlns:r="http://schemas.openxmlformats.org/officeDocument/2006/relationships" id="257" r:id="Ra6639a4a126d4187"/>
    <p:sldId xmlns:r="http://schemas.openxmlformats.org/officeDocument/2006/relationships" id="258" r:id="R8f1e2417294e40cf"/>
    <p:sldId xmlns:r="http://schemas.openxmlformats.org/officeDocument/2006/relationships" id="259" r:id="R7c45378546de4f6c"/>
    <p:sldId xmlns:r="http://schemas.openxmlformats.org/officeDocument/2006/relationships" id="260" r:id="R4f3c612339ce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1a2b853ba489d" /><Relationship Type="http://schemas.openxmlformats.org/officeDocument/2006/relationships/slide" Target="/ppt/slides/slide1.xml" Id="Rec596230e1584a6a" /><Relationship Type="http://schemas.openxmlformats.org/officeDocument/2006/relationships/slide" Target="/ppt/slides/slide2.xml" Id="Ra6639a4a126d4187" /><Relationship Type="http://schemas.openxmlformats.org/officeDocument/2006/relationships/slide" Target="/ppt/slides/slide3.xml" Id="R8f1e2417294e40cf" /><Relationship Type="http://schemas.openxmlformats.org/officeDocument/2006/relationships/slide" Target="/ppt/slides/slide4.xml" Id="R7c45378546de4f6c" /><Relationship Type="http://schemas.openxmlformats.org/officeDocument/2006/relationships/slide" Target="/ppt/slides/slide5.xml" Id="R4f3c612339ce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a8723fdd54d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773e00cc4fa9" /><Relationship Type="http://schemas.openxmlformats.org/officeDocument/2006/relationships/theme" Target="/ppt/slideMasters/theme/theme1.xml" Id="R46134dbc53a7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f773e00cc4f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0c096c194b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391b4bf2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537624e98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ed4b91ef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96d18a41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