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14b14695940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4d0665272a4fc9"/>
  </p:sldMasterIdLst>
  <p:sldIdLst>
    <p:sldId xmlns:r="http://schemas.openxmlformats.org/officeDocument/2006/relationships" id="256" r:id="R6d9834bc22ea49f5"/>
    <p:sldId xmlns:r="http://schemas.openxmlformats.org/officeDocument/2006/relationships" id="257" r:id="R33448b1ab6a94b13"/>
    <p:sldId xmlns:r="http://schemas.openxmlformats.org/officeDocument/2006/relationships" id="258" r:id="R1b290e60490146c0"/>
    <p:sldId xmlns:r="http://schemas.openxmlformats.org/officeDocument/2006/relationships" id="259" r:id="R987e2a130f184ee4"/>
    <p:sldId xmlns:r="http://schemas.openxmlformats.org/officeDocument/2006/relationships" id="260" r:id="R35a5d564f0fa410b"/>
    <p:sldId xmlns:r="http://schemas.openxmlformats.org/officeDocument/2006/relationships" id="261" r:id="R6027e657057c46d8"/>
    <p:sldId xmlns:r="http://schemas.openxmlformats.org/officeDocument/2006/relationships" id="262" r:id="R5410ced4efe24f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d0665272a4fc9" /><Relationship Type="http://schemas.openxmlformats.org/officeDocument/2006/relationships/slide" Target="/ppt/slides/slide1.xml" Id="R6d9834bc22ea49f5" /><Relationship Type="http://schemas.openxmlformats.org/officeDocument/2006/relationships/slide" Target="/ppt/slides/slide2.xml" Id="R33448b1ab6a94b13" /><Relationship Type="http://schemas.openxmlformats.org/officeDocument/2006/relationships/slide" Target="/ppt/slides/slide3.xml" Id="R1b290e60490146c0" /><Relationship Type="http://schemas.openxmlformats.org/officeDocument/2006/relationships/slide" Target="/ppt/slides/slide4.xml" Id="R987e2a130f184ee4" /><Relationship Type="http://schemas.openxmlformats.org/officeDocument/2006/relationships/slide" Target="/ppt/slides/slide5.xml" Id="R35a5d564f0fa410b" /><Relationship Type="http://schemas.openxmlformats.org/officeDocument/2006/relationships/slide" Target="/ppt/slides/slide6.xml" Id="R6027e657057c46d8" /><Relationship Type="http://schemas.openxmlformats.org/officeDocument/2006/relationships/slide" Target="/ppt/slides/slide7.xml" Id="R5410ced4efe24f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fd5eef517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1b102cf924f3a" /><Relationship Type="http://schemas.openxmlformats.org/officeDocument/2006/relationships/theme" Target="/ppt/slideMasters/theme/theme1.xml" Id="R25b2ade9f55e40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81b102cf924f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08b09f27d47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b45f810104b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92da60f914d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aed55f2744e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e0dc7616840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3600bb83f42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169dd2e754a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