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ac6f9c03f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0401fcd9b480d"/>
  </p:sldMasterIdLst>
  <p:sldIdLst>
    <p:sldId xmlns:r="http://schemas.openxmlformats.org/officeDocument/2006/relationships" id="256" r:id="R79d9aa13cc7d44b9"/>
    <p:sldId xmlns:r="http://schemas.openxmlformats.org/officeDocument/2006/relationships" id="257" r:id="Rceef20878d314771"/>
    <p:sldId xmlns:r="http://schemas.openxmlformats.org/officeDocument/2006/relationships" id="258" r:id="R8baa3ee9d06b44ed"/>
    <p:sldId xmlns:r="http://schemas.openxmlformats.org/officeDocument/2006/relationships" id="259" r:id="R448467554ed64fbe"/>
    <p:sldId xmlns:r="http://schemas.openxmlformats.org/officeDocument/2006/relationships" id="260" r:id="R4ae605d6da74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0401fcd9b480d" /><Relationship Type="http://schemas.openxmlformats.org/officeDocument/2006/relationships/slide" Target="/ppt/slides/slide1.xml" Id="R79d9aa13cc7d44b9" /><Relationship Type="http://schemas.openxmlformats.org/officeDocument/2006/relationships/slide" Target="/ppt/slides/slide2.xml" Id="Rceef20878d314771" /><Relationship Type="http://schemas.openxmlformats.org/officeDocument/2006/relationships/slide" Target="/ppt/slides/slide3.xml" Id="R8baa3ee9d06b44ed" /><Relationship Type="http://schemas.openxmlformats.org/officeDocument/2006/relationships/slide" Target="/ppt/slides/slide4.xml" Id="R448467554ed64fbe" /><Relationship Type="http://schemas.openxmlformats.org/officeDocument/2006/relationships/slide" Target="/ppt/slides/slide5.xml" Id="R4ae605d6da74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80eba83654d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1715437834ed6" /><Relationship Type="http://schemas.openxmlformats.org/officeDocument/2006/relationships/theme" Target="/ppt/slideMasters/theme/theme1.xml" Id="R287a2b7e01a2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171543783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9337380e4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053d5a3be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8c49529ae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989637a8f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e804a274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AKTIV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AKTIV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