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73223bb4947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f0344adb294205"/>
  </p:sldMasterIdLst>
  <p:sldIdLst>
    <p:sldId xmlns:r="http://schemas.openxmlformats.org/officeDocument/2006/relationships" id="256" r:id="R6110cbe5923641b8"/>
    <p:sldId xmlns:r="http://schemas.openxmlformats.org/officeDocument/2006/relationships" id="257" r:id="R5a7211f116424a29"/>
    <p:sldId xmlns:r="http://schemas.openxmlformats.org/officeDocument/2006/relationships" id="258" r:id="Rd116910f6ee64d05"/>
    <p:sldId xmlns:r="http://schemas.openxmlformats.org/officeDocument/2006/relationships" id="259" r:id="R4ae8d7d4cf864ba3"/>
    <p:sldId xmlns:r="http://schemas.openxmlformats.org/officeDocument/2006/relationships" id="260" r:id="Ra8b3f9b6da454b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f0344adb294205" /><Relationship Type="http://schemas.openxmlformats.org/officeDocument/2006/relationships/slide" Target="/ppt/slides/slide1.xml" Id="R6110cbe5923641b8" /><Relationship Type="http://schemas.openxmlformats.org/officeDocument/2006/relationships/slide" Target="/ppt/slides/slide2.xml" Id="R5a7211f116424a29" /><Relationship Type="http://schemas.openxmlformats.org/officeDocument/2006/relationships/slide" Target="/ppt/slides/slide3.xml" Id="Rd116910f6ee64d05" /><Relationship Type="http://schemas.openxmlformats.org/officeDocument/2006/relationships/slide" Target="/ppt/slides/slide4.xml" Id="R4ae8d7d4cf864ba3" /><Relationship Type="http://schemas.openxmlformats.org/officeDocument/2006/relationships/slide" Target="/ppt/slides/slide5.xml" Id="Ra8b3f9b6da454b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5bbb4a8424c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bc42d29944c4d" /><Relationship Type="http://schemas.openxmlformats.org/officeDocument/2006/relationships/theme" Target="/ppt/slideMasters/theme/theme1.xml" Id="R46459ddf6e3148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1bc42d29944c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d9ff14e1541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a421275444a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2499b8b025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47675770e442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a69a94d5d4b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EIDSVOLL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EIDSVOLL KOMMUNE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66 10 70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postmottak@eidsvoll.kommune.no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www.eidsvoll.kommune.no/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964 950 113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EIDSVOLL KOMMUNE</a:t>
            </a:r>
          </a:p>
        </p:txBody>
      </p:sp>
    </p:spTree>
  </p:cSld>
  <p:clrMapOvr>
    <a:masterClrMapping xmlns:a="http://schemas.openxmlformats.org/drawingml/2006/main"/>
  </p:clrMapOvr>
</p:sld>
</file>