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e792c34dc544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00a63a35864446"/>
  </p:sldMasterIdLst>
  <p:sldIdLst>
    <p:sldId xmlns:r="http://schemas.openxmlformats.org/officeDocument/2006/relationships" id="256" r:id="Re141715610de4f7e"/>
    <p:sldId xmlns:r="http://schemas.openxmlformats.org/officeDocument/2006/relationships" id="257" r:id="Rd00f1ab57d58404e"/>
    <p:sldId xmlns:r="http://schemas.openxmlformats.org/officeDocument/2006/relationships" id="258" r:id="Rad2d4c7db9944d1c"/>
    <p:sldId xmlns:r="http://schemas.openxmlformats.org/officeDocument/2006/relationships" id="259" r:id="R2607908ff85b4306"/>
    <p:sldId xmlns:r="http://schemas.openxmlformats.org/officeDocument/2006/relationships" id="260" r:id="R28cfa5a6d29549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00a63a35864446" /><Relationship Type="http://schemas.openxmlformats.org/officeDocument/2006/relationships/slide" Target="/ppt/slides/slide1.xml" Id="Re141715610de4f7e" /><Relationship Type="http://schemas.openxmlformats.org/officeDocument/2006/relationships/slide" Target="/ppt/slides/slide2.xml" Id="Rd00f1ab57d58404e" /><Relationship Type="http://schemas.openxmlformats.org/officeDocument/2006/relationships/slide" Target="/ppt/slides/slide3.xml" Id="Rad2d4c7db9944d1c" /><Relationship Type="http://schemas.openxmlformats.org/officeDocument/2006/relationships/slide" Target="/ppt/slides/slide4.xml" Id="R2607908ff85b4306" /><Relationship Type="http://schemas.openxmlformats.org/officeDocument/2006/relationships/slide" Target="/ppt/slides/slide5.xml" Id="R28cfa5a6d29549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ef1cf8952841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c1329057442bc" /><Relationship Type="http://schemas.openxmlformats.org/officeDocument/2006/relationships/theme" Target="/ppt/slideMasters/theme/theme1.xml" Id="Rc9f2e3b25e5440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3c1329057442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1d6c249a54b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c108d293e4b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49d6dbc914d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e3ceb6e1c4b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3ce544d014c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TTQ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TTQ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TTQ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TTQ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TTQ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TTQ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964 708 983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TTQ AS</a:t>
            </a:r>
          </a:p>
        </p:txBody>
      </p:sp>
    </p:spTree>
  </p:cSld>
  <p:clrMapOvr>
    <a:masterClrMapping xmlns:a="http://schemas.openxmlformats.org/drawingml/2006/main"/>
  </p:clrMapOvr>
</p:sld>
</file>