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b0730847c44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6c38e942546ca"/>
  </p:sldMasterIdLst>
  <p:sldIdLst>
    <p:sldId xmlns:r="http://schemas.openxmlformats.org/officeDocument/2006/relationships" id="256" r:id="R3013693fb107490c"/>
    <p:sldId xmlns:r="http://schemas.openxmlformats.org/officeDocument/2006/relationships" id="257" r:id="R189cc838ca2c43f1"/>
    <p:sldId xmlns:r="http://schemas.openxmlformats.org/officeDocument/2006/relationships" id="258" r:id="Rbec1610cadd74c97"/>
    <p:sldId xmlns:r="http://schemas.openxmlformats.org/officeDocument/2006/relationships" id="259" r:id="Rc55adbeedfcc42e0"/>
    <p:sldId xmlns:r="http://schemas.openxmlformats.org/officeDocument/2006/relationships" id="260" r:id="R9c718fc42e394d9b"/>
    <p:sldId xmlns:r="http://schemas.openxmlformats.org/officeDocument/2006/relationships" id="261" r:id="R5b91db0a02994f23"/>
    <p:sldId xmlns:r="http://schemas.openxmlformats.org/officeDocument/2006/relationships" id="262" r:id="R93bc0bc7668441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6c38e942546ca" /><Relationship Type="http://schemas.openxmlformats.org/officeDocument/2006/relationships/slide" Target="/ppt/slides/slide1.xml" Id="R3013693fb107490c" /><Relationship Type="http://schemas.openxmlformats.org/officeDocument/2006/relationships/slide" Target="/ppt/slides/slide2.xml" Id="R189cc838ca2c43f1" /><Relationship Type="http://schemas.openxmlformats.org/officeDocument/2006/relationships/slide" Target="/ppt/slides/slide3.xml" Id="Rbec1610cadd74c97" /><Relationship Type="http://schemas.openxmlformats.org/officeDocument/2006/relationships/slide" Target="/ppt/slides/slide4.xml" Id="Rc55adbeedfcc42e0" /><Relationship Type="http://schemas.openxmlformats.org/officeDocument/2006/relationships/slide" Target="/ppt/slides/slide5.xml" Id="R9c718fc42e394d9b" /><Relationship Type="http://schemas.openxmlformats.org/officeDocument/2006/relationships/slide" Target="/ppt/slides/slide6.xml" Id="R5b91db0a02994f23" /><Relationship Type="http://schemas.openxmlformats.org/officeDocument/2006/relationships/slide" Target="/ppt/slides/slide7.xml" Id="R93bc0bc7668441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bf9870b1b4f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49651105146c5" /><Relationship Type="http://schemas.openxmlformats.org/officeDocument/2006/relationships/theme" Target="/ppt/slideMasters/theme/theme1.xml" Id="Re92fc69207174c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a49651105146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a7ae9252742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6a46e968446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563f491104f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a64d3f0e5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212e63156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df07ed8344c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32d2a56dd42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