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df780177734e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ca525a00674d63"/>
  </p:sldMasterIdLst>
  <p:sldIdLst>
    <p:sldId xmlns:r="http://schemas.openxmlformats.org/officeDocument/2006/relationships" id="256" r:id="Rb37c3196741a49f1"/>
    <p:sldId xmlns:r="http://schemas.openxmlformats.org/officeDocument/2006/relationships" id="257" r:id="R339fa81b366d421e"/>
    <p:sldId xmlns:r="http://schemas.openxmlformats.org/officeDocument/2006/relationships" id="258" r:id="Rf125c6dd6bc64ffa"/>
    <p:sldId xmlns:r="http://schemas.openxmlformats.org/officeDocument/2006/relationships" id="259" r:id="Ra0ebd2ebfb1144a7"/>
    <p:sldId xmlns:r="http://schemas.openxmlformats.org/officeDocument/2006/relationships" id="260" r:id="R4c7117fa8124433a"/>
    <p:sldId xmlns:r="http://schemas.openxmlformats.org/officeDocument/2006/relationships" id="261" r:id="R800cb52eb6254c2c"/>
    <p:sldId xmlns:r="http://schemas.openxmlformats.org/officeDocument/2006/relationships" id="262" r:id="R10fdfa1064e747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ca525a00674d63" /><Relationship Type="http://schemas.openxmlformats.org/officeDocument/2006/relationships/slide" Target="/ppt/slides/slide1.xml" Id="Rb37c3196741a49f1" /><Relationship Type="http://schemas.openxmlformats.org/officeDocument/2006/relationships/slide" Target="/ppt/slides/slide2.xml" Id="R339fa81b366d421e" /><Relationship Type="http://schemas.openxmlformats.org/officeDocument/2006/relationships/slide" Target="/ppt/slides/slide3.xml" Id="Rf125c6dd6bc64ffa" /><Relationship Type="http://schemas.openxmlformats.org/officeDocument/2006/relationships/slide" Target="/ppt/slides/slide4.xml" Id="Ra0ebd2ebfb1144a7" /><Relationship Type="http://schemas.openxmlformats.org/officeDocument/2006/relationships/slide" Target="/ppt/slides/slide5.xml" Id="R4c7117fa8124433a" /><Relationship Type="http://schemas.openxmlformats.org/officeDocument/2006/relationships/slide" Target="/ppt/slides/slide6.xml" Id="R800cb52eb6254c2c" /><Relationship Type="http://schemas.openxmlformats.org/officeDocument/2006/relationships/slide" Target="/ppt/slides/slide7.xml" Id="R10fdfa1064e747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80fb21437a46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ccb2d51b146d6" /><Relationship Type="http://schemas.openxmlformats.org/officeDocument/2006/relationships/theme" Target="/ppt/slideMasters/theme/theme1.xml" Id="Rbdaf114b5a5443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5ccb2d51b146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9b04872a647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08fb46c9846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3a524e94f42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fa7bf0120541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d780bd88544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72fb4431844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fbded065bb48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ENTREPRENØR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178 641 835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150 079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1 504 836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45 887 996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83 989 937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SKAUG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Stubberudveien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24 89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post@osloentrep.no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964 676 607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