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11996e46c045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686392775142f1"/>
  </p:sldMasterIdLst>
  <p:sldIdLst>
    <p:sldId xmlns:r="http://schemas.openxmlformats.org/officeDocument/2006/relationships" id="256" r:id="R319ef2d74b5b4d0a"/>
    <p:sldId xmlns:r="http://schemas.openxmlformats.org/officeDocument/2006/relationships" id="257" r:id="R3536502e879642d0"/>
    <p:sldId xmlns:r="http://schemas.openxmlformats.org/officeDocument/2006/relationships" id="258" r:id="Rc0e3314a9e594e5a"/>
    <p:sldId xmlns:r="http://schemas.openxmlformats.org/officeDocument/2006/relationships" id="259" r:id="R566ad887f7054c87"/>
    <p:sldId xmlns:r="http://schemas.openxmlformats.org/officeDocument/2006/relationships" id="260" r:id="R9e888c2abe284b94"/>
    <p:sldId xmlns:r="http://schemas.openxmlformats.org/officeDocument/2006/relationships" id="261" r:id="R6cbd45cd97b74d7a"/>
    <p:sldId xmlns:r="http://schemas.openxmlformats.org/officeDocument/2006/relationships" id="262" r:id="R7666b94e14214b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86392775142f1" /><Relationship Type="http://schemas.openxmlformats.org/officeDocument/2006/relationships/slide" Target="/ppt/slides/slide1.xml" Id="R319ef2d74b5b4d0a" /><Relationship Type="http://schemas.openxmlformats.org/officeDocument/2006/relationships/slide" Target="/ppt/slides/slide2.xml" Id="R3536502e879642d0" /><Relationship Type="http://schemas.openxmlformats.org/officeDocument/2006/relationships/slide" Target="/ppt/slides/slide3.xml" Id="Rc0e3314a9e594e5a" /><Relationship Type="http://schemas.openxmlformats.org/officeDocument/2006/relationships/slide" Target="/ppt/slides/slide4.xml" Id="R566ad887f7054c87" /><Relationship Type="http://schemas.openxmlformats.org/officeDocument/2006/relationships/slide" Target="/ppt/slides/slide5.xml" Id="R9e888c2abe284b94" /><Relationship Type="http://schemas.openxmlformats.org/officeDocument/2006/relationships/slide" Target="/ppt/slides/slide6.xml" Id="R6cbd45cd97b74d7a" /><Relationship Type="http://schemas.openxmlformats.org/officeDocument/2006/relationships/slide" Target="/ppt/slides/slide7.xml" Id="R7666b94e14214b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087c3bbe042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098f09d9d4344" /><Relationship Type="http://schemas.openxmlformats.org/officeDocument/2006/relationships/theme" Target="/ppt/slideMasters/theme/theme1.xml" Id="Rbcf12f033a0841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5098f09d9d43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a7d3417034e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c701fbfd74f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c915a6bd548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c56b20faa40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2df29d5cb49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7fa356ee141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781e33d164f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BUKSÉR OG BERGING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BUKSÉR OG BERGING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1 307 653 000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197 302 000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188 360 000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891 266 000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1 454 746 000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DESPINA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JAREN INDUSTRIER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DYVI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ALEXANDRA HOLDING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ANNETTE HOLDING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EMMY HOLDING AS  –  7,4 %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964 321 663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