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6df67292d94f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287d9580e84eff"/>
  </p:sldMasterIdLst>
  <p:sldIdLst>
    <p:sldId xmlns:r="http://schemas.openxmlformats.org/officeDocument/2006/relationships" id="256" r:id="R2594beaa67f64964"/>
    <p:sldId xmlns:r="http://schemas.openxmlformats.org/officeDocument/2006/relationships" id="257" r:id="R83368ae2615243dc"/>
    <p:sldId xmlns:r="http://schemas.openxmlformats.org/officeDocument/2006/relationships" id="258" r:id="R3181a046bea1430f"/>
    <p:sldId xmlns:r="http://schemas.openxmlformats.org/officeDocument/2006/relationships" id="259" r:id="Rff766d10ff084254"/>
    <p:sldId xmlns:r="http://schemas.openxmlformats.org/officeDocument/2006/relationships" id="260" r:id="Rb17b7a9d8a54462f"/>
    <p:sldId xmlns:r="http://schemas.openxmlformats.org/officeDocument/2006/relationships" id="261" r:id="Rc7027c9d017145a4"/>
    <p:sldId xmlns:r="http://schemas.openxmlformats.org/officeDocument/2006/relationships" id="262" r:id="R6ea5e4a6b2a2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287d9580e84eff" /><Relationship Type="http://schemas.openxmlformats.org/officeDocument/2006/relationships/slide" Target="/ppt/slides/slide1.xml" Id="R2594beaa67f64964" /><Relationship Type="http://schemas.openxmlformats.org/officeDocument/2006/relationships/slide" Target="/ppt/slides/slide2.xml" Id="R83368ae2615243dc" /><Relationship Type="http://schemas.openxmlformats.org/officeDocument/2006/relationships/slide" Target="/ppt/slides/slide3.xml" Id="R3181a046bea1430f" /><Relationship Type="http://schemas.openxmlformats.org/officeDocument/2006/relationships/slide" Target="/ppt/slides/slide4.xml" Id="Rff766d10ff084254" /><Relationship Type="http://schemas.openxmlformats.org/officeDocument/2006/relationships/slide" Target="/ppt/slides/slide5.xml" Id="Rb17b7a9d8a54462f" /><Relationship Type="http://schemas.openxmlformats.org/officeDocument/2006/relationships/slide" Target="/ppt/slides/slide6.xml" Id="Rc7027c9d017145a4" /><Relationship Type="http://schemas.openxmlformats.org/officeDocument/2006/relationships/slide" Target="/ppt/slides/slide7.xml" Id="R6ea5e4a6b2a2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8d974b1bb544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0cd911f3b4362" /><Relationship Type="http://schemas.openxmlformats.org/officeDocument/2006/relationships/theme" Target="/ppt/slideMasters/theme/theme1.xml" Id="Ra0ef01e76f4d45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30cd911f3b43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4ec04c15c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08f0a665a45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598e186d6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e115b9408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9c3fd08da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0e23feb1d41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f290e0c3a40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BUKSÉR OG BERGING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1 307 653 000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891 266 000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1 454 746 000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DESPINA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 INDUSTRIER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EMMY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