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f1ff50bbc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2de71c54c6478b"/>
  </p:sldMasterIdLst>
  <p:sldIdLst>
    <p:sldId xmlns:r="http://schemas.openxmlformats.org/officeDocument/2006/relationships" id="256" r:id="Rd191463bbf134340"/>
    <p:sldId xmlns:r="http://schemas.openxmlformats.org/officeDocument/2006/relationships" id="257" r:id="R37af98090a87446f"/>
    <p:sldId xmlns:r="http://schemas.openxmlformats.org/officeDocument/2006/relationships" id="258" r:id="R3d25525df0b04aab"/>
    <p:sldId xmlns:r="http://schemas.openxmlformats.org/officeDocument/2006/relationships" id="259" r:id="Reed7445f462c4787"/>
    <p:sldId xmlns:r="http://schemas.openxmlformats.org/officeDocument/2006/relationships" id="260" r:id="R6c866d449043455b"/>
    <p:sldId xmlns:r="http://schemas.openxmlformats.org/officeDocument/2006/relationships" id="261" r:id="Rd62443c58e9c4a2f"/>
    <p:sldId xmlns:r="http://schemas.openxmlformats.org/officeDocument/2006/relationships" id="262" r:id="R4f1dc1a0772744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de71c54c6478b" /><Relationship Type="http://schemas.openxmlformats.org/officeDocument/2006/relationships/slide" Target="/ppt/slides/slide1.xml" Id="Rd191463bbf134340" /><Relationship Type="http://schemas.openxmlformats.org/officeDocument/2006/relationships/slide" Target="/ppt/slides/slide2.xml" Id="R37af98090a87446f" /><Relationship Type="http://schemas.openxmlformats.org/officeDocument/2006/relationships/slide" Target="/ppt/slides/slide3.xml" Id="R3d25525df0b04aab" /><Relationship Type="http://schemas.openxmlformats.org/officeDocument/2006/relationships/slide" Target="/ppt/slides/slide4.xml" Id="Reed7445f462c4787" /><Relationship Type="http://schemas.openxmlformats.org/officeDocument/2006/relationships/slide" Target="/ppt/slides/slide5.xml" Id="R6c866d449043455b" /><Relationship Type="http://schemas.openxmlformats.org/officeDocument/2006/relationships/slide" Target="/ppt/slides/slide6.xml" Id="Rd62443c58e9c4a2f" /><Relationship Type="http://schemas.openxmlformats.org/officeDocument/2006/relationships/slide" Target="/ppt/slides/slide7.xml" Id="R4f1dc1a0772744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461ae639c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121c1be5a4e12" /><Relationship Type="http://schemas.openxmlformats.org/officeDocument/2006/relationships/theme" Target="/ppt/slideMasters/theme/theme1.xml" Id="Rf58f12ab4083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121c1be5a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d4705e690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4c3d69c1049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56142106e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ac6671c984e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e39dcd63141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8a7c104c44f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a6e6559b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ELECTRO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ELECTRO COMPANY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14 824 328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BORKENHAGEN TOM ERIK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BJØRN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THOMAS 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JØRGEN MOSS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