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03b46c6db248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634ffee7be45ce"/>
  </p:sldMasterIdLst>
  <p:sldIdLst>
    <p:sldId xmlns:r="http://schemas.openxmlformats.org/officeDocument/2006/relationships" id="256" r:id="R5fee60894b724ca1"/>
    <p:sldId xmlns:r="http://schemas.openxmlformats.org/officeDocument/2006/relationships" id="257" r:id="R0375e8b61b0a4cde"/>
    <p:sldId xmlns:r="http://schemas.openxmlformats.org/officeDocument/2006/relationships" id="258" r:id="R7b4f37b7e52541ec"/>
    <p:sldId xmlns:r="http://schemas.openxmlformats.org/officeDocument/2006/relationships" id="259" r:id="Rd1718e617a964705"/>
    <p:sldId xmlns:r="http://schemas.openxmlformats.org/officeDocument/2006/relationships" id="260" r:id="R1f3f11ed596f48f6"/>
    <p:sldId xmlns:r="http://schemas.openxmlformats.org/officeDocument/2006/relationships" id="261" r:id="R9c4ad781dde94b9a"/>
    <p:sldId xmlns:r="http://schemas.openxmlformats.org/officeDocument/2006/relationships" id="262" r:id="R258e6d0add3548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34ffee7be45ce" /><Relationship Type="http://schemas.openxmlformats.org/officeDocument/2006/relationships/slide" Target="/ppt/slides/slide1.xml" Id="R5fee60894b724ca1" /><Relationship Type="http://schemas.openxmlformats.org/officeDocument/2006/relationships/slide" Target="/ppt/slides/slide2.xml" Id="R0375e8b61b0a4cde" /><Relationship Type="http://schemas.openxmlformats.org/officeDocument/2006/relationships/slide" Target="/ppt/slides/slide3.xml" Id="R7b4f37b7e52541ec" /><Relationship Type="http://schemas.openxmlformats.org/officeDocument/2006/relationships/slide" Target="/ppt/slides/slide4.xml" Id="Rd1718e617a964705" /><Relationship Type="http://schemas.openxmlformats.org/officeDocument/2006/relationships/slide" Target="/ppt/slides/slide5.xml" Id="R1f3f11ed596f48f6" /><Relationship Type="http://schemas.openxmlformats.org/officeDocument/2006/relationships/slide" Target="/ppt/slides/slide6.xml" Id="R9c4ad781dde94b9a" /><Relationship Type="http://schemas.openxmlformats.org/officeDocument/2006/relationships/slide" Target="/ppt/slides/slide7.xml" Id="R258e6d0add3548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f7f37de9348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681742fd74bbb" /><Relationship Type="http://schemas.openxmlformats.org/officeDocument/2006/relationships/theme" Target="/ppt/slideMasters/theme/theme1.xml" Id="Rd98481f6fb3a4e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b681742fd74b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0775997654c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b172cd96040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e57d9d4a341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83618be144f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ec1b80b2c49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53ea72d8e4f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77210d74e43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