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40d4589ca4b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5b78f319994cf9"/>
  </p:sldMasterIdLst>
  <p:sldIdLst>
    <p:sldId xmlns:r="http://schemas.openxmlformats.org/officeDocument/2006/relationships" id="256" r:id="R71a295a98bf54eb5"/>
    <p:sldId xmlns:r="http://schemas.openxmlformats.org/officeDocument/2006/relationships" id="257" r:id="R4ed991010e7b44cc"/>
    <p:sldId xmlns:r="http://schemas.openxmlformats.org/officeDocument/2006/relationships" id="258" r:id="Rab82f264bf2b43b8"/>
    <p:sldId xmlns:r="http://schemas.openxmlformats.org/officeDocument/2006/relationships" id="259" r:id="R1f60e0f94b594c57"/>
    <p:sldId xmlns:r="http://schemas.openxmlformats.org/officeDocument/2006/relationships" id="260" r:id="Rd7a3d893071a4c80"/>
    <p:sldId xmlns:r="http://schemas.openxmlformats.org/officeDocument/2006/relationships" id="261" r:id="Rbe451b105eac44e5"/>
    <p:sldId xmlns:r="http://schemas.openxmlformats.org/officeDocument/2006/relationships" id="262" r:id="Rbf05c6981d484e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b78f319994cf9" /><Relationship Type="http://schemas.openxmlformats.org/officeDocument/2006/relationships/slide" Target="/ppt/slides/slide1.xml" Id="R71a295a98bf54eb5" /><Relationship Type="http://schemas.openxmlformats.org/officeDocument/2006/relationships/slide" Target="/ppt/slides/slide2.xml" Id="R4ed991010e7b44cc" /><Relationship Type="http://schemas.openxmlformats.org/officeDocument/2006/relationships/slide" Target="/ppt/slides/slide3.xml" Id="Rab82f264bf2b43b8" /><Relationship Type="http://schemas.openxmlformats.org/officeDocument/2006/relationships/slide" Target="/ppt/slides/slide4.xml" Id="R1f60e0f94b594c57" /><Relationship Type="http://schemas.openxmlformats.org/officeDocument/2006/relationships/slide" Target="/ppt/slides/slide5.xml" Id="Rd7a3d893071a4c80" /><Relationship Type="http://schemas.openxmlformats.org/officeDocument/2006/relationships/slide" Target="/ppt/slides/slide6.xml" Id="Rbe451b105eac44e5" /><Relationship Type="http://schemas.openxmlformats.org/officeDocument/2006/relationships/slide" Target="/ppt/slides/slide7.xml" Id="Rbf05c6981d484e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2c462ebe54d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b7d4714e143df" /><Relationship Type="http://schemas.openxmlformats.org/officeDocument/2006/relationships/theme" Target="/ppt/slideMasters/theme/theme1.xml" Id="R5f3a9068d4474c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1b7d4714e143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9156960fc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a38ae0fd244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7ffc2181c4a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5d6707da54b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33563ed8c46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a73baabeb42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dcc6deeff46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AGDERBYGG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62 459 597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−4 153 250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19 673 170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 I SØR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JØRUND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EGIL ANDRÉ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ENGEDAL SVEIN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post@agderbygg.no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963 520 913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