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fd07931c3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0434645cf467a"/>
  </p:sldMasterIdLst>
  <p:sldIdLst>
    <p:sldId xmlns:r="http://schemas.openxmlformats.org/officeDocument/2006/relationships" id="256" r:id="R65b50cafa67d4895"/>
    <p:sldId xmlns:r="http://schemas.openxmlformats.org/officeDocument/2006/relationships" id="257" r:id="Ra6a36670b1224568"/>
    <p:sldId xmlns:r="http://schemas.openxmlformats.org/officeDocument/2006/relationships" id="258" r:id="Re63c836f0f47473c"/>
    <p:sldId xmlns:r="http://schemas.openxmlformats.org/officeDocument/2006/relationships" id="259" r:id="R20a813f4cec14830"/>
    <p:sldId xmlns:r="http://schemas.openxmlformats.org/officeDocument/2006/relationships" id="260" r:id="Ra8af5ff91fcf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0434645cf467a" /><Relationship Type="http://schemas.openxmlformats.org/officeDocument/2006/relationships/slide" Target="/ppt/slides/slide1.xml" Id="R65b50cafa67d4895" /><Relationship Type="http://schemas.openxmlformats.org/officeDocument/2006/relationships/slide" Target="/ppt/slides/slide2.xml" Id="Ra6a36670b1224568" /><Relationship Type="http://schemas.openxmlformats.org/officeDocument/2006/relationships/slide" Target="/ppt/slides/slide3.xml" Id="Re63c836f0f47473c" /><Relationship Type="http://schemas.openxmlformats.org/officeDocument/2006/relationships/slide" Target="/ppt/slides/slide4.xml" Id="R20a813f4cec14830" /><Relationship Type="http://schemas.openxmlformats.org/officeDocument/2006/relationships/slide" Target="/ppt/slides/slide5.xml" Id="Ra8af5ff91fcf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6d06ee422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bd690e49643c6" /><Relationship Type="http://schemas.openxmlformats.org/officeDocument/2006/relationships/theme" Target="/ppt/slideMasters/theme/theme1.xml" Id="R8efecc11068d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5bd690e496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aa6fe07c8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dfab14e8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3842624d14e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2e5e58a1e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c76691386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