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660a5d0fd145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6bb531be074f3d"/>
  </p:sldMasterIdLst>
  <p:sldIdLst>
    <p:sldId xmlns:r="http://schemas.openxmlformats.org/officeDocument/2006/relationships" id="256" r:id="R2e7cf867b50249ec"/>
    <p:sldId xmlns:r="http://schemas.openxmlformats.org/officeDocument/2006/relationships" id="257" r:id="R431f7e4ded7a42a6"/>
    <p:sldId xmlns:r="http://schemas.openxmlformats.org/officeDocument/2006/relationships" id="258" r:id="R9f08fc07ed234268"/>
    <p:sldId xmlns:r="http://schemas.openxmlformats.org/officeDocument/2006/relationships" id="259" r:id="Rb12f31b470c745e3"/>
    <p:sldId xmlns:r="http://schemas.openxmlformats.org/officeDocument/2006/relationships" id="260" r:id="Ree6647cd99ed4efb"/>
    <p:sldId xmlns:r="http://schemas.openxmlformats.org/officeDocument/2006/relationships" id="261" r:id="R43645f41a3c042fa"/>
    <p:sldId xmlns:r="http://schemas.openxmlformats.org/officeDocument/2006/relationships" id="262" r:id="Rc91dfc3b3c2d4c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6bb531be074f3d" /><Relationship Type="http://schemas.openxmlformats.org/officeDocument/2006/relationships/slide" Target="/ppt/slides/slide1.xml" Id="R2e7cf867b50249ec" /><Relationship Type="http://schemas.openxmlformats.org/officeDocument/2006/relationships/slide" Target="/ppt/slides/slide2.xml" Id="R431f7e4ded7a42a6" /><Relationship Type="http://schemas.openxmlformats.org/officeDocument/2006/relationships/slide" Target="/ppt/slides/slide3.xml" Id="R9f08fc07ed234268" /><Relationship Type="http://schemas.openxmlformats.org/officeDocument/2006/relationships/slide" Target="/ppt/slides/slide4.xml" Id="Rb12f31b470c745e3" /><Relationship Type="http://schemas.openxmlformats.org/officeDocument/2006/relationships/slide" Target="/ppt/slides/slide5.xml" Id="Ree6647cd99ed4efb" /><Relationship Type="http://schemas.openxmlformats.org/officeDocument/2006/relationships/slide" Target="/ppt/slides/slide6.xml" Id="R43645f41a3c042fa" /><Relationship Type="http://schemas.openxmlformats.org/officeDocument/2006/relationships/slide" Target="/ppt/slides/slide7.xml" Id="Rc91dfc3b3c2d4c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567ffc86c4b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e1329f64840fc" /><Relationship Type="http://schemas.openxmlformats.org/officeDocument/2006/relationships/theme" Target="/ppt/slideMasters/theme/theme1.xml" Id="Rc815854333d34b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ae1329f64840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e655f14014a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f546ab3c241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1c9a62a564e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6d7554162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c19ee1f7d4f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b0a92b2c34d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6ce1d190146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