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36de887ee045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5564cf734a4d8f"/>
  </p:sldMasterIdLst>
  <p:sldIdLst>
    <p:sldId xmlns:r="http://schemas.openxmlformats.org/officeDocument/2006/relationships" id="256" r:id="Rca35b562803040ad"/>
    <p:sldId xmlns:r="http://schemas.openxmlformats.org/officeDocument/2006/relationships" id="257" r:id="R7bea2da7f5704a28"/>
    <p:sldId xmlns:r="http://schemas.openxmlformats.org/officeDocument/2006/relationships" id="258" r:id="Rcc75216723d74240"/>
    <p:sldId xmlns:r="http://schemas.openxmlformats.org/officeDocument/2006/relationships" id="259" r:id="R999ec3ec629a4904"/>
    <p:sldId xmlns:r="http://schemas.openxmlformats.org/officeDocument/2006/relationships" id="260" r:id="R03613da3ce2741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564cf734a4d8f" /><Relationship Type="http://schemas.openxmlformats.org/officeDocument/2006/relationships/slide" Target="/ppt/slides/slide1.xml" Id="Rca35b562803040ad" /><Relationship Type="http://schemas.openxmlformats.org/officeDocument/2006/relationships/slide" Target="/ppt/slides/slide2.xml" Id="R7bea2da7f5704a28" /><Relationship Type="http://schemas.openxmlformats.org/officeDocument/2006/relationships/slide" Target="/ppt/slides/slide3.xml" Id="Rcc75216723d74240" /><Relationship Type="http://schemas.openxmlformats.org/officeDocument/2006/relationships/slide" Target="/ppt/slides/slide4.xml" Id="R999ec3ec629a4904" /><Relationship Type="http://schemas.openxmlformats.org/officeDocument/2006/relationships/slide" Target="/ppt/slides/slide5.xml" Id="R03613da3ce2741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47380b1de4d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9c6cd5ed548d4" /><Relationship Type="http://schemas.openxmlformats.org/officeDocument/2006/relationships/theme" Target="/ppt/slideMasters/theme/theme1.xml" Id="R39def6243f13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09c6cd5ed548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e585212b1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1e1fa273442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0d718ffc345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76f5caa5b47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3d3b96d9548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