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051d1e32d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ddc2e943b43ed"/>
  </p:sldMasterIdLst>
  <p:sldIdLst>
    <p:sldId xmlns:r="http://schemas.openxmlformats.org/officeDocument/2006/relationships" id="256" r:id="Rce233f92187244f3"/>
    <p:sldId xmlns:r="http://schemas.openxmlformats.org/officeDocument/2006/relationships" id="257" r:id="Rd8672144cf814fac"/>
    <p:sldId xmlns:r="http://schemas.openxmlformats.org/officeDocument/2006/relationships" id="258" r:id="R19765425028e41f4"/>
    <p:sldId xmlns:r="http://schemas.openxmlformats.org/officeDocument/2006/relationships" id="259" r:id="R55b36887e4184258"/>
    <p:sldId xmlns:r="http://schemas.openxmlformats.org/officeDocument/2006/relationships" id="260" r:id="Rd0c30567b497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ddc2e943b43ed" /><Relationship Type="http://schemas.openxmlformats.org/officeDocument/2006/relationships/slide" Target="/ppt/slides/slide1.xml" Id="Rce233f92187244f3" /><Relationship Type="http://schemas.openxmlformats.org/officeDocument/2006/relationships/slide" Target="/ppt/slides/slide2.xml" Id="Rd8672144cf814fac" /><Relationship Type="http://schemas.openxmlformats.org/officeDocument/2006/relationships/slide" Target="/ppt/slides/slide3.xml" Id="R19765425028e41f4" /><Relationship Type="http://schemas.openxmlformats.org/officeDocument/2006/relationships/slide" Target="/ppt/slides/slide4.xml" Id="R55b36887e4184258" /><Relationship Type="http://schemas.openxmlformats.org/officeDocument/2006/relationships/slide" Target="/ppt/slides/slide5.xml" Id="Rd0c30567b497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794c9f9cf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8c89a1c4d4165" /><Relationship Type="http://schemas.openxmlformats.org/officeDocument/2006/relationships/theme" Target="/ppt/slideMasters/theme/theme1.xml" Id="R35fbc2342623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8c89a1c4d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312e60417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82e57a6d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dae59499d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08d21bb4549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15502ecf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BENIKARD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BENIKARD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BENIKARD AS</a:t>
            </a:r>
          </a:p>
        </p:txBody>
      </p:sp>
    </p:spTree>
  </p:cSld>
  <p:clrMapOvr>
    <a:masterClrMapping xmlns:a="http://schemas.openxmlformats.org/drawingml/2006/main"/>
  </p:clrMapOvr>
</p:sld>
</file>