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d2648474b344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954db7cd084631"/>
  </p:sldMasterIdLst>
  <p:sldIdLst>
    <p:sldId xmlns:r="http://schemas.openxmlformats.org/officeDocument/2006/relationships" id="256" r:id="R1174141e681f459d"/>
    <p:sldId xmlns:r="http://schemas.openxmlformats.org/officeDocument/2006/relationships" id="257" r:id="R26081251e48a4b13"/>
    <p:sldId xmlns:r="http://schemas.openxmlformats.org/officeDocument/2006/relationships" id="258" r:id="Rb8f2bbce14694a0e"/>
    <p:sldId xmlns:r="http://schemas.openxmlformats.org/officeDocument/2006/relationships" id="259" r:id="R07d73a84452e4b41"/>
    <p:sldId xmlns:r="http://schemas.openxmlformats.org/officeDocument/2006/relationships" id="260" r:id="R826306211f164218"/>
    <p:sldId xmlns:r="http://schemas.openxmlformats.org/officeDocument/2006/relationships" id="261" r:id="Rc16d2cc16b144f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954db7cd084631" /><Relationship Type="http://schemas.openxmlformats.org/officeDocument/2006/relationships/slide" Target="/ppt/slides/slide1.xml" Id="R1174141e681f459d" /><Relationship Type="http://schemas.openxmlformats.org/officeDocument/2006/relationships/slide" Target="/ppt/slides/slide2.xml" Id="R26081251e48a4b13" /><Relationship Type="http://schemas.openxmlformats.org/officeDocument/2006/relationships/slide" Target="/ppt/slides/slide3.xml" Id="Rb8f2bbce14694a0e" /><Relationship Type="http://schemas.openxmlformats.org/officeDocument/2006/relationships/slide" Target="/ppt/slides/slide4.xml" Id="R07d73a84452e4b41" /><Relationship Type="http://schemas.openxmlformats.org/officeDocument/2006/relationships/slide" Target="/ppt/slides/slide5.xml" Id="R826306211f164218" /><Relationship Type="http://schemas.openxmlformats.org/officeDocument/2006/relationships/slide" Target="/ppt/slides/slide6.xml" Id="Rc16d2cc16b144f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bd2212e2074f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8a1874c5947fc" /><Relationship Type="http://schemas.openxmlformats.org/officeDocument/2006/relationships/theme" Target="/ppt/slideMasters/theme/theme1.xml" Id="Ra3c6042b184c45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e8a1874c5947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2879eff764e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0b01f2c1043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18cd6609841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0f84ac4a945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50cc394c24d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0dd646a8948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CONTINENTAL DEKK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CONTINENTAL DEKK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CONTINENTAL DEKK NORGE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CONTINENTAL DEKK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CONTINENTAL DEKK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CONTINENTAL DEKK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1 222 805 699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40 235 591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8 869 094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11 158 751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903 438 778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CONTINENTAL DEKK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Selmers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06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vegard.fjeldaas@conti.de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www.continental.no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960 678 680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CONTINENTAL DEKK NORGE AS</a:t>
            </a:r>
          </a:p>
        </p:txBody>
      </p:sp>
    </p:spTree>
  </p:cSld>
  <p:clrMapOvr>
    <a:masterClrMapping xmlns:a="http://schemas.openxmlformats.org/drawingml/2006/main"/>
  </p:clrMapOvr>
</p:sld>
</file>