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0667bb47fd4a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122c37a8684002"/>
  </p:sldMasterIdLst>
  <p:sldIdLst>
    <p:sldId xmlns:r="http://schemas.openxmlformats.org/officeDocument/2006/relationships" id="256" r:id="R302d1bf799a74999"/>
    <p:sldId xmlns:r="http://schemas.openxmlformats.org/officeDocument/2006/relationships" id="257" r:id="Re01cd906bd824197"/>
    <p:sldId xmlns:r="http://schemas.openxmlformats.org/officeDocument/2006/relationships" id="258" r:id="Rb2a191b814754575"/>
    <p:sldId xmlns:r="http://schemas.openxmlformats.org/officeDocument/2006/relationships" id="259" r:id="R48c384195c334e26"/>
    <p:sldId xmlns:r="http://schemas.openxmlformats.org/officeDocument/2006/relationships" id="260" r:id="R16ed71ca1a0143a8"/>
    <p:sldId xmlns:r="http://schemas.openxmlformats.org/officeDocument/2006/relationships" id="261" r:id="R7309c73ec0a243be"/>
    <p:sldId xmlns:r="http://schemas.openxmlformats.org/officeDocument/2006/relationships" id="262" r:id="R8de3a192c82840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122c37a8684002" /><Relationship Type="http://schemas.openxmlformats.org/officeDocument/2006/relationships/slide" Target="/ppt/slides/slide1.xml" Id="R302d1bf799a74999" /><Relationship Type="http://schemas.openxmlformats.org/officeDocument/2006/relationships/slide" Target="/ppt/slides/slide2.xml" Id="Re01cd906bd824197" /><Relationship Type="http://schemas.openxmlformats.org/officeDocument/2006/relationships/slide" Target="/ppt/slides/slide3.xml" Id="Rb2a191b814754575" /><Relationship Type="http://schemas.openxmlformats.org/officeDocument/2006/relationships/slide" Target="/ppt/slides/slide4.xml" Id="R48c384195c334e26" /><Relationship Type="http://schemas.openxmlformats.org/officeDocument/2006/relationships/slide" Target="/ppt/slides/slide5.xml" Id="R16ed71ca1a0143a8" /><Relationship Type="http://schemas.openxmlformats.org/officeDocument/2006/relationships/slide" Target="/ppt/slides/slide6.xml" Id="R7309c73ec0a243be" /><Relationship Type="http://schemas.openxmlformats.org/officeDocument/2006/relationships/slide" Target="/ppt/slides/slide7.xml" Id="R8de3a192c82840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90d91c882d4e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c2830a31c49f8" /><Relationship Type="http://schemas.openxmlformats.org/officeDocument/2006/relationships/theme" Target="/ppt/slideMasters/theme/theme1.xml" Id="R7a8c1e16306d4e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3c2830a31c49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71c64b7dc48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6457b4d1341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72cebc74b4a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78d40b7064d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a9bc0f26a47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5d3ad492a43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3d9e1c97e47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MATHUS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MATHUS AS ble etablert [år] og holder til i Ikornnes.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41 201 268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1 034 939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2 209 649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7 126 419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Sørestrandvegen 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6222 Ikornnes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27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960 610 113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MATHUS AS</a:t>
            </a:r>
          </a:p>
        </p:txBody>
      </p:sp>
    </p:spTree>
  </p:cSld>
  <p:clrMapOvr>
    <a:masterClrMapping xmlns:a="http://schemas.openxmlformats.org/drawingml/2006/main"/>
  </p:clrMapOvr>
</p:sld>
</file>