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fbbf67575844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8fed2f474d43a0"/>
  </p:sldMasterIdLst>
  <p:sldIdLst>
    <p:sldId xmlns:r="http://schemas.openxmlformats.org/officeDocument/2006/relationships" id="256" r:id="Rc7f22dcc65b64ccd"/>
    <p:sldId xmlns:r="http://schemas.openxmlformats.org/officeDocument/2006/relationships" id="257" r:id="R4af53dae37104679"/>
    <p:sldId xmlns:r="http://schemas.openxmlformats.org/officeDocument/2006/relationships" id="258" r:id="Refdb19cd38a04e58"/>
    <p:sldId xmlns:r="http://schemas.openxmlformats.org/officeDocument/2006/relationships" id="259" r:id="R9e08b2cd13a1408c"/>
    <p:sldId xmlns:r="http://schemas.openxmlformats.org/officeDocument/2006/relationships" id="260" r:id="Rce6aeb46f1b14c7e"/>
    <p:sldId xmlns:r="http://schemas.openxmlformats.org/officeDocument/2006/relationships" id="261" r:id="R8eb65df25bc64c4c"/>
    <p:sldId xmlns:r="http://schemas.openxmlformats.org/officeDocument/2006/relationships" id="262" r:id="Rb326c6d130034d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fed2f474d43a0" /><Relationship Type="http://schemas.openxmlformats.org/officeDocument/2006/relationships/slide" Target="/ppt/slides/slide1.xml" Id="Rc7f22dcc65b64ccd" /><Relationship Type="http://schemas.openxmlformats.org/officeDocument/2006/relationships/slide" Target="/ppt/slides/slide2.xml" Id="R4af53dae37104679" /><Relationship Type="http://schemas.openxmlformats.org/officeDocument/2006/relationships/slide" Target="/ppt/slides/slide3.xml" Id="Refdb19cd38a04e58" /><Relationship Type="http://schemas.openxmlformats.org/officeDocument/2006/relationships/slide" Target="/ppt/slides/slide4.xml" Id="R9e08b2cd13a1408c" /><Relationship Type="http://schemas.openxmlformats.org/officeDocument/2006/relationships/slide" Target="/ppt/slides/slide5.xml" Id="Rce6aeb46f1b14c7e" /><Relationship Type="http://schemas.openxmlformats.org/officeDocument/2006/relationships/slide" Target="/ppt/slides/slide6.xml" Id="R8eb65df25bc64c4c" /><Relationship Type="http://schemas.openxmlformats.org/officeDocument/2006/relationships/slide" Target="/ppt/slides/slide7.xml" Id="Rb326c6d130034d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7c40bd756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80874608349a6" /><Relationship Type="http://schemas.openxmlformats.org/officeDocument/2006/relationships/theme" Target="/ppt/slideMasters/theme/theme1.xml" Id="R8099a6e95b55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a80874608349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93604895540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ddb92e02543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29f4e89cf41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4f946861a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f9b5bbd594c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a2ec9f54b4f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9f8f55b124f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