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59c2c11c143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75f8478fc14057"/>
  </p:sldMasterIdLst>
  <p:sldIdLst>
    <p:sldId xmlns:r="http://schemas.openxmlformats.org/officeDocument/2006/relationships" id="256" r:id="R57f06a030a674f5b"/>
    <p:sldId xmlns:r="http://schemas.openxmlformats.org/officeDocument/2006/relationships" id="257" r:id="R16769e21415a42c6"/>
    <p:sldId xmlns:r="http://schemas.openxmlformats.org/officeDocument/2006/relationships" id="258" r:id="R65620173278b4b16"/>
    <p:sldId xmlns:r="http://schemas.openxmlformats.org/officeDocument/2006/relationships" id="259" r:id="Re249bc8951e7470a"/>
    <p:sldId xmlns:r="http://schemas.openxmlformats.org/officeDocument/2006/relationships" id="260" r:id="R66f2019c025a42a2"/>
    <p:sldId xmlns:r="http://schemas.openxmlformats.org/officeDocument/2006/relationships" id="261" r:id="Rb51f99c850a143e4"/>
    <p:sldId xmlns:r="http://schemas.openxmlformats.org/officeDocument/2006/relationships" id="262" r:id="Rbcc02296e6254d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5f8478fc14057" /><Relationship Type="http://schemas.openxmlformats.org/officeDocument/2006/relationships/slide" Target="/ppt/slides/slide1.xml" Id="R57f06a030a674f5b" /><Relationship Type="http://schemas.openxmlformats.org/officeDocument/2006/relationships/slide" Target="/ppt/slides/slide2.xml" Id="R16769e21415a42c6" /><Relationship Type="http://schemas.openxmlformats.org/officeDocument/2006/relationships/slide" Target="/ppt/slides/slide3.xml" Id="R65620173278b4b16" /><Relationship Type="http://schemas.openxmlformats.org/officeDocument/2006/relationships/slide" Target="/ppt/slides/slide4.xml" Id="Re249bc8951e7470a" /><Relationship Type="http://schemas.openxmlformats.org/officeDocument/2006/relationships/slide" Target="/ppt/slides/slide5.xml" Id="R66f2019c025a42a2" /><Relationship Type="http://schemas.openxmlformats.org/officeDocument/2006/relationships/slide" Target="/ppt/slides/slide6.xml" Id="Rb51f99c850a143e4" /><Relationship Type="http://schemas.openxmlformats.org/officeDocument/2006/relationships/slide" Target="/ppt/slides/slide7.xml" Id="Rbcc02296e6254d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a9bad092643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5ad8e68ec4029" /><Relationship Type="http://schemas.openxmlformats.org/officeDocument/2006/relationships/theme" Target="/ppt/slideMasters/theme/theme1.xml" Id="R0e91861e34a3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55ad8e68ec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37dc76e5e4d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ffd3319614f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1e9cd4337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3d7e2803649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1ffc5282d46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ee4ea63d347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782e03e4e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PARTNERS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217 878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133 524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2 301 505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2 550 009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STOLPE SVEIN-ERIK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Fusdal terrasse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960 254 813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PARTNERS AS</a:t>
            </a:r>
          </a:p>
        </p:txBody>
      </p:sp>
    </p:spTree>
  </p:cSld>
  <p:clrMapOvr>
    <a:masterClrMapping xmlns:a="http://schemas.openxmlformats.org/drawingml/2006/main"/>
  </p:clrMapOvr>
</p:sld>
</file>