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c3fa1f125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e12b702824f94"/>
  </p:sldMasterIdLst>
  <p:sldIdLst>
    <p:sldId xmlns:r="http://schemas.openxmlformats.org/officeDocument/2006/relationships" id="256" r:id="Rdd962f97965b4d80"/>
    <p:sldId xmlns:r="http://schemas.openxmlformats.org/officeDocument/2006/relationships" id="257" r:id="R96a63ed863f341f8"/>
    <p:sldId xmlns:r="http://schemas.openxmlformats.org/officeDocument/2006/relationships" id="258" r:id="R35a954da4f7046b7"/>
    <p:sldId xmlns:r="http://schemas.openxmlformats.org/officeDocument/2006/relationships" id="259" r:id="Raa9902efb9e044fd"/>
    <p:sldId xmlns:r="http://schemas.openxmlformats.org/officeDocument/2006/relationships" id="260" r:id="R7cd5b0c915474f94"/>
    <p:sldId xmlns:r="http://schemas.openxmlformats.org/officeDocument/2006/relationships" id="261" r:id="R46f6909e668848af"/>
    <p:sldId xmlns:r="http://schemas.openxmlformats.org/officeDocument/2006/relationships" id="262" r:id="Rb2bb5170eccd41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e12b702824f94" /><Relationship Type="http://schemas.openxmlformats.org/officeDocument/2006/relationships/slide" Target="/ppt/slides/slide1.xml" Id="Rdd962f97965b4d80" /><Relationship Type="http://schemas.openxmlformats.org/officeDocument/2006/relationships/slide" Target="/ppt/slides/slide2.xml" Id="R96a63ed863f341f8" /><Relationship Type="http://schemas.openxmlformats.org/officeDocument/2006/relationships/slide" Target="/ppt/slides/slide3.xml" Id="R35a954da4f7046b7" /><Relationship Type="http://schemas.openxmlformats.org/officeDocument/2006/relationships/slide" Target="/ppt/slides/slide4.xml" Id="Raa9902efb9e044fd" /><Relationship Type="http://schemas.openxmlformats.org/officeDocument/2006/relationships/slide" Target="/ppt/slides/slide5.xml" Id="R7cd5b0c915474f94" /><Relationship Type="http://schemas.openxmlformats.org/officeDocument/2006/relationships/slide" Target="/ppt/slides/slide6.xml" Id="R46f6909e668848af" /><Relationship Type="http://schemas.openxmlformats.org/officeDocument/2006/relationships/slide" Target="/ppt/slides/slide7.xml" Id="Rb2bb5170eccd41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8707196e0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4cec1444d420a" /><Relationship Type="http://schemas.openxmlformats.org/officeDocument/2006/relationships/theme" Target="/ppt/slideMasters/theme/theme1.xml" Id="Rf67e10a58419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4cec1444d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cf3741155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a25a50a214d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b2da88ad34b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b28e32d12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24471ccd145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d0836af8f46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2eb65e1cc46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