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0caa4ba3e84f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f7f6c78f259431a"/>
  </p:sldMasterIdLst>
  <p:sldIdLst>
    <p:sldId xmlns:r="http://schemas.openxmlformats.org/officeDocument/2006/relationships" id="256" r:id="R502891eced3f4a58"/>
    <p:sldId xmlns:r="http://schemas.openxmlformats.org/officeDocument/2006/relationships" id="257" r:id="R147fb76a18f34945"/>
    <p:sldId xmlns:r="http://schemas.openxmlformats.org/officeDocument/2006/relationships" id="258" r:id="R73ce5a8d32914af2"/>
    <p:sldId xmlns:r="http://schemas.openxmlformats.org/officeDocument/2006/relationships" id="259" r:id="R84cbf3e579c1427f"/>
    <p:sldId xmlns:r="http://schemas.openxmlformats.org/officeDocument/2006/relationships" id="260" r:id="R8a33f2ac24184714"/>
    <p:sldId xmlns:r="http://schemas.openxmlformats.org/officeDocument/2006/relationships" id="261" r:id="R2f97a03e05c149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7f6c78f259431a" /><Relationship Type="http://schemas.openxmlformats.org/officeDocument/2006/relationships/slide" Target="/ppt/slides/slide1.xml" Id="R502891eced3f4a58" /><Relationship Type="http://schemas.openxmlformats.org/officeDocument/2006/relationships/slide" Target="/ppt/slides/slide2.xml" Id="R147fb76a18f34945" /><Relationship Type="http://schemas.openxmlformats.org/officeDocument/2006/relationships/slide" Target="/ppt/slides/slide3.xml" Id="R73ce5a8d32914af2" /><Relationship Type="http://schemas.openxmlformats.org/officeDocument/2006/relationships/slide" Target="/ppt/slides/slide4.xml" Id="R84cbf3e579c1427f" /><Relationship Type="http://schemas.openxmlformats.org/officeDocument/2006/relationships/slide" Target="/ppt/slides/slide5.xml" Id="R8a33f2ac24184714" /><Relationship Type="http://schemas.openxmlformats.org/officeDocument/2006/relationships/slide" Target="/ppt/slides/slide6.xml" Id="R2f97a03e05c149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8b0b90715046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3a8925158048cf" /><Relationship Type="http://schemas.openxmlformats.org/officeDocument/2006/relationships/theme" Target="/ppt/slideMasters/theme/theme1.xml" Id="R7f3baf7120824e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3a8925158048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28cb402b064d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0d9dd99e204b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80bc6439bb4c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a549b1adeb43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fd2d15f509430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a823b890a641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FARSUND REISEBYRÅ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4550 Farsund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39 59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fan@gtravel.no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959 919 607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