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fe5730cf924b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b4a7a255d04a7b"/>
  </p:sldMasterIdLst>
  <p:sldIdLst>
    <p:sldId xmlns:r="http://schemas.openxmlformats.org/officeDocument/2006/relationships" id="256" r:id="Rf84de4ff6ce14d43"/>
    <p:sldId xmlns:r="http://schemas.openxmlformats.org/officeDocument/2006/relationships" id="257" r:id="Re6859172977f4e87"/>
    <p:sldId xmlns:r="http://schemas.openxmlformats.org/officeDocument/2006/relationships" id="258" r:id="Rc7ad705e833441d5"/>
    <p:sldId xmlns:r="http://schemas.openxmlformats.org/officeDocument/2006/relationships" id="259" r:id="R2cef87170be34488"/>
    <p:sldId xmlns:r="http://schemas.openxmlformats.org/officeDocument/2006/relationships" id="260" r:id="R4ea8764ae72c41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b4a7a255d04a7b" /><Relationship Type="http://schemas.openxmlformats.org/officeDocument/2006/relationships/slide" Target="/ppt/slides/slide1.xml" Id="Rf84de4ff6ce14d43" /><Relationship Type="http://schemas.openxmlformats.org/officeDocument/2006/relationships/slide" Target="/ppt/slides/slide2.xml" Id="Re6859172977f4e87" /><Relationship Type="http://schemas.openxmlformats.org/officeDocument/2006/relationships/slide" Target="/ppt/slides/slide3.xml" Id="Rc7ad705e833441d5" /><Relationship Type="http://schemas.openxmlformats.org/officeDocument/2006/relationships/slide" Target="/ppt/slides/slide4.xml" Id="R2cef87170be34488" /><Relationship Type="http://schemas.openxmlformats.org/officeDocument/2006/relationships/slide" Target="/ppt/slides/slide5.xml" Id="R4ea8764ae72c41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9bd17cf8054b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e87578f244911" /><Relationship Type="http://schemas.openxmlformats.org/officeDocument/2006/relationships/theme" Target="/ppt/slideMasters/theme/theme1.xml" Id="R31496aa0e00644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5e87578f2449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b6878903e4a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b32f252dd4f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b270981b34b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c9dfbd00d47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2433857d747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MIRAS STÅL OG METALLSVEIS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MIRAS STÅL OG METALLSVEIS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958 711 549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