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36149e73c5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17b10c331e45d3"/>
  </p:sldMasterIdLst>
  <p:sldIdLst>
    <p:sldId xmlns:r="http://schemas.openxmlformats.org/officeDocument/2006/relationships" id="256" r:id="R81178d8866d44d2a"/>
    <p:sldId xmlns:r="http://schemas.openxmlformats.org/officeDocument/2006/relationships" id="257" r:id="R709700ed1c2a4918"/>
    <p:sldId xmlns:r="http://schemas.openxmlformats.org/officeDocument/2006/relationships" id="258" r:id="Re500d573cea34ae1"/>
    <p:sldId xmlns:r="http://schemas.openxmlformats.org/officeDocument/2006/relationships" id="259" r:id="R3d7adedfac334e4d"/>
    <p:sldId xmlns:r="http://schemas.openxmlformats.org/officeDocument/2006/relationships" id="260" r:id="R2cefc9576f4648dc"/>
    <p:sldId xmlns:r="http://schemas.openxmlformats.org/officeDocument/2006/relationships" id="261" r:id="R6559201456d94a35"/>
    <p:sldId xmlns:r="http://schemas.openxmlformats.org/officeDocument/2006/relationships" id="262" r:id="R619b0d03a4124a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7b10c331e45d3" /><Relationship Type="http://schemas.openxmlformats.org/officeDocument/2006/relationships/slide" Target="/ppt/slides/slide1.xml" Id="R81178d8866d44d2a" /><Relationship Type="http://schemas.openxmlformats.org/officeDocument/2006/relationships/slide" Target="/ppt/slides/slide2.xml" Id="R709700ed1c2a4918" /><Relationship Type="http://schemas.openxmlformats.org/officeDocument/2006/relationships/slide" Target="/ppt/slides/slide3.xml" Id="Re500d573cea34ae1" /><Relationship Type="http://schemas.openxmlformats.org/officeDocument/2006/relationships/slide" Target="/ppt/slides/slide4.xml" Id="R3d7adedfac334e4d" /><Relationship Type="http://schemas.openxmlformats.org/officeDocument/2006/relationships/slide" Target="/ppt/slides/slide5.xml" Id="R2cefc9576f4648dc" /><Relationship Type="http://schemas.openxmlformats.org/officeDocument/2006/relationships/slide" Target="/ppt/slides/slide6.xml" Id="R6559201456d94a35" /><Relationship Type="http://schemas.openxmlformats.org/officeDocument/2006/relationships/slide" Target="/ppt/slides/slide7.xml" Id="R619b0d03a4124a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c9777c220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cbc1907074972" /><Relationship Type="http://schemas.openxmlformats.org/officeDocument/2006/relationships/theme" Target="/ppt/slideMasters/theme/theme1.xml" Id="R32530d2481a949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3cbc19070749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4529bceef44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64bf0c99344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67835521747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dd3fda6a2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3015fe9df45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658a270ac43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34b6fec0b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HEIMDAL HELSEARTIKLER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HELSEARTIKLER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16 106 245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3 852 036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HELMERSEN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Ringvålvegen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72849877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heimdal@helseartikler.no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958 040 113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