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5161bb6344e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6da9c22b341ec"/>
  </p:sldMasterIdLst>
  <p:sldIdLst>
    <p:sldId xmlns:r="http://schemas.openxmlformats.org/officeDocument/2006/relationships" id="256" r:id="Rc31cd655f02f4d53"/>
    <p:sldId xmlns:r="http://schemas.openxmlformats.org/officeDocument/2006/relationships" id="257" r:id="R813c968cb7834bc1"/>
    <p:sldId xmlns:r="http://schemas.openxmlformats.org/officeDocument/2006/relationships" id="258" r:id="R073d1704969e4013"/>
    <p:sldId xmlns:r="http://schemas.openxmlformats.org/officeDocument/2006/relationships" id="259" r:id="Rc6d1aa9df1c04baf"/>
    <p:sldId xmlns:r="http://schemas.openxmlformats.org/officeDocument/2006/relationships" id="260" r:id="R01e7c49f8d444a83"/>
    <p:sldId xmlns:r="http://schemas.openxmlformats.org/officeDocument/2006/relationships" id="261" r:id="R8920e7e9665441db"/>
    <p:sldId xmlns:r="http://schemas.openxmlformats.org/officeDocument/2006/relationships" id="262" r:id="Rbd1d94ef0983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6da9c22b341ec" /><Relationship Type="http://schemas.openxmlformats.org/officeDocument/2006/relationships/slide" Target="/ppt/slides/slide1.xml" Id="Rc31cd655f02f4d53" /><Relationship Type="http://schemas.openxmlformats.org/officeDocument/2006/relationships/slide" Target="/ppt/slides/slide2.xml" Id="R813c968cb7834bc1" /><Relationship Type="http://schemas.openxmlformats.org/officeDocument/2006/relationships/slide" Target="/ppt/slides/slide3.xml" Id="R073d1704969e4013" /><Relationship Type="http://schemas.openxmlformats.org/officeDocument/2006/relationships/slide" Target="/ppt/slides/slide4.xml" Id="Rc6d1aa9df1c04baf" /><Relationship Type="http://schemas.openxmlformats.org/officeDocument/2006/relationships/slide" Target="/ppt/slides/slide5.xml" Id="R01e7c49f8d444a83" /><Relationship Type="http://schemas.openxmlformats.org/officeDocument/2006/relationships/slide" Target="/ppt/slides/slide6.xml" Id="R8920e7e9665441db" /><Relationship Type="http://schemas.openxmlformats.org/officeDocument/2006/relationships/slide" Target="/ppt/slides/slide7.xml" Id="Rbd1d94ef0983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569840e2d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0161cedd34a4e" /><Relationship Type="http://schemas.openxmlformats.org/officeDocument/2006/relationships/theme" Target="/ppt/slideMasters/theme/theme1.xml" Id="R8afc84bd7607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0161cedd34a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63b81aa3a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0f09427d74c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68ac19436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f5807dc78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c4932e1fc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a8989e9f7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996c99946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