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c8a7468aa74a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821f0ba5a44557"/>
  </p:sldMasterIdLst>
  <p:sldIdLst>
    <p:sldId xmlns:r="http://schemas.openxmlformats.org/officeDocument/2006/relationships" id="256" r:id="R4f5efa91fa684576"/>
    <p:sldId xmlns:r="http://schemas.openxmlformats.org/officeDocument/2006/relationships" id="257" r:id="R50d8ad77047e4dbb"/>
    <p:sldId xmlns:r="http://schemas.openxmlformats.org/officeDocument/2006/relationships" id="258" r:id="Re165782d4ccc4b81"/>
    <p:sldId xmlns:r="http://schemas.openxmlformats.org/officeDocument/2006/relationships" id="259" r:id="R2918c4f0f75248db"/>
    <p:sldId xmlns:r="http://schemas.openxmlformats.org/officeDocument/2006/relationships" id="260" r:id="R5c13dd287ff142ae"/>
    <p:sldId xmlns:r="http://schemas.openxmlformats.org/officeDocument/2006/relationships" id="261" r:id="R86a9ddb3b8d844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21f0ba5a44557" /><Relationship Type="http://schemas.openxmlformats.org/officeDocument/2006/relationships/slide" Target="/ppt/slides/slide1.xml" Id="R4f5efa91fa684576" /><Relationship Type="http://schemas.openxmlformats.org/officeDocument/2006/relationships/slide" Target="/ppt/slides/slide2.xml" Id="R50d8ad77047e4dbb" /><Relationship Type="http://schemas.openxmlformats.org/officeDocument/2006/relationships/slide" Target="/ppt/slides/slide3.xml" Id="Re165782d4ccc4b81" /><Relationship Type="http://schemas.openxmlformats.org/officeDocument/2006/relationships/slide" Target="/ppt/slides/slide4.xml" Id="R2918c4f0f75248db" /><Relationship Type="http://schemas.openxmlformats.org/officeDocument/2006/relationships/slide" Target="/ppt/slides/slide5.xml" Id="R5c13dd287ff142ae" /><Relationship Type="http://schemas.openxmlformats.org/officeDocument/2006/relationships/slide" Target="/ppt/slides/slide6.xml" Id="R86a9ddb3b8d844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e6709597c48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46d596cb64345" /><Relationship Type="http://schemas.openxmlformats.org/officeDocument/2006/relationships/theme" Target="/ppt/slideMasters/theme/theme1.xml" Id="R79b551cf94ae43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e46d596cb643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18ffbcf7f4c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59445116a4d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817cbc0e34b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31beb1dc148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a8c739c7d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d5454600e49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PETER LORANGE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LORANGE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ANNE S LORANGE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LORANGE PER FRITHJOF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LORANGE PETER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957 333 621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