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d1cf6445a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b1b2ae1c7942a7"/>
  </p:sldMasterIdLst>
  <p:sldIdLst>
    <p:sldId xmlns:r="http://schemas.openxmlformats.org/officeDocument/2006/relationships" id="256" r:id="R4dcbf480a4de4d61"/>
    <p:sldId xmlns:r="http://schemas.openxmlformats.org/officeDocument/2006/relationships" id="257" r:id="Rd0ce5faf667041ac"/>
    <p:sldId xmlns:r="http://schemas.openxmlformats.org/officeDocument/2006/relationships" id="258" r:id="R10f29c9338704700"/>
    <p:sldId xmlns:r="http://schemas.openxmlformats.org/officeDocument/2006/relationships" id="259" r:id="R978ef44df1c14310"/>
    <p:sldId xmlns:r="http://schemas.openxmlformats.org/officeDocument/2006/relationships" id="260" r:id="R3a1b4820c3e04444"/>
    <p:sldId xmlns:r="http://schemas.openxmlformats.org/officeDocument/2006/relationships" id="261" r:id="R4b88c4f56db24351"/>
    <p:sldId xmlns:r="http://schemas.openxmlformats.org/officeDocument/2006/relationships" id="262" r:id="R7056dead6278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b1b2ae1c7942a7" /><Relationship Type="http://schemas.openxmlformats.org/officeDocument/2006/relationships/slide" Target="/ppt/slides/slide1.xml" Id="R4dcbf480a4de4d61" /><Relationship Type="http://schemas.openxmlformats.org/officeDocument/2006/relationships/slide" Target="/ppt/slides/slide2.xml" Id="Rd0ce5faf667041ac" /><Relationship Type="http://schemas.openxmlformats.org/officeDocument/2006/relationships/slide" Target="/ppt/slides/slide3.xml" Id="R10f29c9338704700" /><Relationship Type="http://schemas.openxmlformats.org/officeDocument/2006/relationships/slide" Target="/ppt/slides/slide4.xml" Id="R978ef44df1c14310" /><Relationship Type="http://schemas.openxmlformats.org/officeDocument/2006/relationships/slide" Target="/ppt/slides/slide5.xml" Id="R3a1b4820c3e04444" /><Relationship Type="http://schemas.openxmlformats.org/officeDocument/2006/relationships/slide" Target="/ppt/slides/slide6.xml" Id="R4b88c4f56db24351" /><Relationship Type="http://schemas.openxmlformats.org/officeDocument/2006/relationships/slide" Target="/ppt/slides/slide7.xml" Id="R7056dead6278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bf000bc5d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e95ecb26740fc" /><Relationship Type="http://schemas.openxmlformats.org/officeDocument/2006/relationships/theme" Target="/ppt/slideMasters/theme/theme1.xml" Id="R79865a37eed9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e95ecb267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0cec34a204b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6819f83ab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8f69b4a8844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6a4475521547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2f3b02b3a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26e9292704a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8d89708c844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