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e5b16ed39349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1d5c8365ba424d"/>
  </p:sldMasterIdLst>
  <p:sldIdLst>
    <p:sldId xmlns:r="http://schemas.openxmlformats.org/officeDocument/2006/relationships" id="256" r:id="R061f75cfffde4b5d"/>
    <p:sldId xmlns:r="http://schemas.openxmlformats.org/officeDocument/2006/relationships" id="257" r:id="R56348965fdb94583"/>
    <p:sldId xmlns:r="http://schemas.openxmlformats.org/officeDocument/2006/relationships" id="258" r:id="Rb9e5e30e06164000"/>
    <p:sldId xmlns:r="http://schemas.openxmlformats.org/officeDocument/2006/relationships" id="259" r:id="Re7f6e944c07b4ebd"/>
    <p:sldId xmlns:r="http://schemas.openxmlformats.org/officeDocument/2006/relationships" id="260" r:id="Raac73a6d531a4b3e"/>
    <p:sldId xmlns:r="http://schemas.openxmlformats.org/officeDocument/2006/relationships" id="261" r:id="R83a5c3f40e0440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1d5c8365ba424d" /><Relationship Type="http://schemas.openxmlformats.org/officeDocument/2006/relationships/slide" Target="/ppt/slides/slide1.xml" Id="R061f75cfffde4b5d" /><Relationship Type="http://schemas.openxmlformats.org/officeDocument/2006/relationships/slide" Target="/ppt/slides/slide2.xml" Id="R56348965fdb94583" /><Relationship Type="http://schemas.openxmlformats.org/officeDocument/2006/relationships/slide" Target="/ppt/slides/slide3.xml" Id="Rb9e5e30e06164000" /><Relationship Type="http://schemas.openxmlformats.org/officeDocument/2006/relationships/slide" Target="/ppt/slides/slide4.xml" Id="Re7f6e944c07b4ebd" /><Relationship Type="http://schemas.openxmlformats.org/officeDocument/2006/relationships/slide" Target="/ppt/slides/slide5.xml" Id="Raac73a6d531a4b3e" /><Relationship Type="http://schemas.openxmlformats.org/officeDocument/2006/relationships/slide" Target="/ppt/slides/slide6.xml" Id="R83a5c3f40e0440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a6e57c81864e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709b692b14868" /><Relationship Type="http://schemas.openxmlformats.org/officeDocument/2006/relationships/theme" Target="/ppt/slideMasters/theme/theme1.xml" Id="Ra66cd8e1469142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e709b692b148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3fc4b37904a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0c9960c1541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8fc2baf0945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7e05396284a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66e21d8d646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f3a3870ff41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