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8efc00d40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4c9c5784144ae"/>
  </p:sldMasterIdLst>
  <p:sldIdLst>
    <p:sldId xmlns:r="http://schemas.openxmlformats.org/officeDocument/2006/relationships" id="256" r:id="R4cf3978d4a524d76"/>
    <p:sldId xmlns:r="http://schemas.openxmlformats.org/officeDocument/2006/relationships" id="257" r:id="R9c9efcf763e447a1"/>
    <p:sldId xmlns:r="http://schemas.openxmlformats.org/officeDocument/2006/relationships" id="258" r:id="R8c525085c7dd4061"/>
    <p:sldId xmlns:r="http://schemas.openxmlformats.org/officeDocument/2006/relationships" id="259" r:id="Rc88b8b15264040b8"/>
    <p:sldId xmlns:r="http://schemas.openxmlformats.org/officeDocument/2006/relationships" id="260" r:id="Rec53979bca05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4c9c5784144ae" /><Relationship Type="http://schemas.openxmlformats.org/officeDocument/2006/relationships/slide" Target="/ppt/slides/slide1.xml" Id="R4cf3978d4a524d76" /><Relationship Type="http://schemas.openxmlformats.org/officeDocument/2006/relationships/slide" Target="/ppt/slides/slide2.xml" Id="R9c9efcf763e447a1" /><Relationship Type="http://schemas.openxmlformats.org/officeDocument/2006/relationships/slide" Target="/ppt/slides/slide3.xml" Id="R8c525085c7dd4061" /><Relationship Type="http://schemas.openxmlformats.org/officeDocument/2006/relationships/slide" Target="/ppt/slides/slide4.xml" Id="Rc88b8b15264040b8" /><Relationship Type="http://schemas.openxmlformats.org/officeDocument/2006/relationships/slide" Target="/ppt/slides/slide5.xml" Id="Rec53979bca05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8b923379e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25779ee4b4363" /><Relationship Type="http://schemas.openxmlformats.org/officeDocument/2006/relationships/theme" Target="/ppt/slideMasters/theme/theme1.xml" Id="R74d5b4c75367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25779ee4b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81033e575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7caf3369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143348c843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d4fddbb15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c6a7e07741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