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a54f6757649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be03ccb2247d9"/>
  </p:sldMasterIdLst>
  <p:sldIdLst>
    <p:sldId xmlns:r="http://schemas.openxmlformats.org/officeDocument/2006/relationships" id="256" r:id="R303571a4f5b448de"/>
    <p:sldId xmlns:r="http://schemas.openxmlformats.org/officeDocument/2006/relationships" id="257" r:id="R5957444997bc4ad9"/>
    <p:sldId xmlns:r="http://schemas.openxmlformats.org/officeDocument/2006/relationships" id="258" r:id="R95512754443b49f4"/>
    <p:sldId xmlns:r="http://schemas.openxmlformats.org/officeDocument/2006/relationships" id="259" r:id="R9e9b6dba65f44fb9"/>
    <p:sldId xmlns:r="http://schemas.openxmlformats.org/officeDocument/2006/relationships" id="260" r:id="R4f5d2f61cd184152"/>
    <p:sldId xmlns:r="http://schemas.openxmlformats.org/officeDocument/2006/relationships" id="261" r:id="R12d6a8f2e10e4659"/>
    <p:sldId xmlns:r="http://schemas.openxmlformats.org/officeDocument/2006/relationships" id="262" r:id="Rbb2daa35596e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be03ccb2247d9" /><Relationship Type="http://schemas.openxmlformats.org/officeDocument/2006/relationships/slide" Target="/ppt/slides/slide1.xml" Id="R303571a4f5b448de" /><Relationship Type="http://schemas.openxmlformats.org/officeDocument/2006/relationships/slide" Target="/ppt/slides/slide2.xml" Id="R5957444997bc4ad9" /><Relationship Type="http://schemas.openxmlformats.org/officeDocument/2006/relationships/slide" Target="/ppt/slides/slide3.xml" Id="R95512754443b49f4" /><Relationship Type="http://schemas.openxmlformats.org/officeDocument/2006/relationships/slide" Target="/ppt/slides/slide4.xml" Id="R9e9b6dba65f44fb9" /><Relationship Type="http://schemas.openxmlformats.org/officeDocument/2006/relationships/slide" Target="/ppt/slides/slide5.xml" Id="R4f5d2f61cd184152" /><Relationship Type="http://schemas.openxmlformats.org/officeDocument/2006/relationships/slide" Target="/ppt/slides/slide6.xml" Id="R12d6a8f2e10e4659" /><Relationship Type="http://schemas.openxmlformats.org/officeDocument/2006/relationships/slide" Target="/ppt/slides/slide7.xml" Id="Rbb2daa35596e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caa51668d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4411d971d4d27" /><Relationship Type="http://schemas.openxmlformats.org/officeDocument/2006/relationships/theme" Target="/ppt/slideMasters/theme/theme1.xml" Id="R57dc912273e5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4411d971d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85ba62a16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38f6e66eb4d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c80fc8532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ffc9810c2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1b0d51f2a4d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a0324fd4d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f4411448b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