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98465eebf46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22847a87af4054"/>
  </p:sldMasterIdLst>
  <p:sldIdLst>
    <p:sldId xmlns:r="http://schemas.openxmlformats.org/officeDocument/2006/relationships" id="256" r:id="R1ed48617e4b7489d"/>
    <p:sldId xmlns:r="http://schemas.openxmlformats.org/officeDocument/2006/relationships" id="257" r:id="R82f7c6048112459e"/>
    <p:sldId xmlns:r="http://schemas.openxmlformats.org/officeDocument/2006/relationships" id="258" r:id="Rcb7d6887be31434c"/>
    <p:sldId xmlns:r="http://schemas.openxmlformats.org/officeDocument/2006/relationships" id="259" r:id="R907137c4258a4619"/>
    <p:sldId xmlns:r="http://schemas.openxmlformats.org/officeDocument/2006/relationships" id="260" r:id="R899b76de5fd54457"/>
    <p:sldId xmlns:r="http://schemas.openxmlformats.org/officeDocument/2006/relationships" id="261" r:id="Rd999392f53174b56"/>
    <p:sldId xmlns:r="http://schemas.openxmlformats.org/officeDocument/2006/relationships" id="262" r:id="R8a610d4c6b4c40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2847a87af4054" /><Relationship Type="http://schemas.openxmlformats.org/officeDocument/2006/relationships/slide" Target="/ppt/slides/slide1.xml" Id="R1ed48617e4b7489d" /><Relationship Type="http://schemas.openxmlformats.org/officeDocument/2006/relationships/slide" Target="/ppt/slides/slide2.xml" Id="R82f7c6048112459e" /><Relationship Type="http://schemas.openxmlformats.org/officeDocument/2006/relationships/slide" Target="/ppt/slides/slide3.xml" Id="Rcb7d6887be31434c" /><Relationship Type="http://schemas.openxmlformats.org/officeDocument/2006/relationships/slide" Target="/ppt/slides/slide4.xml" Id="R907137c4258a4619" /><Relationship Type="http://schemas.openxmlformats.org/officeDocument/2006/relationships/slide" Target="/ppt/slides/slide5.xml" Id="R899b76de5fd54457" /><Relationship Type="http://schemas.openxmlformats.org/officeDocument/2006/relationships/slide" Target="/ppt/slides/slide6.xml" Id="Rd999392f53174b56" /><Relationship Type="http://schemas.openxmlformats.org/officeDocument/2006/relationships/slide" Target="/ppt/slides/slide7.xml" Id="R8a610d4c6b4c40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56069c5a046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203ed42354245" /><Relationship Type="http://schemas.openxmlformats.org/officeDocument/2006/relationships/theme" Target="/ppt/slideMasters/theme/theme1.xml" Id="R61d4098dcb074a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7203ed423542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32c3e3b414a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8ac84584c45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c0a9255ab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e96adac184b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afa233a874d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efcde43a840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dae6ef350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TVERBERG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HOLDING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−377 295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1 537 625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KJELL INGE  –  25,3 %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ARILD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ANNE B FASTELAND  –  17,1 %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FRODE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KJETIL  –  16,5 %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Bryneskogen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5700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955 254 813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