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d8407e96094f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a667a5dda54e1b"/>
  </p:sldMasterIdLst>
  <p:sldIdLst>
    <p:sldId xmlns:r="http://schemas.openxmlformats.org/officeDocument/2006/relationships" id="256" r:id="R006d4c8f8bbd4c92"/>
    <p:sldId xmlns:r="http://schemas.openxmlformats.org/officeDocument/2006/relationships" id="257" r:id="Rdba551e0cd7b41cc"/>
    <p:sldId xmlns:r="http://schemas.openxmlformats.org/officeDocument/2006/relationships" id="258" r:id="Ree5127869ba9433c"/>
    <p:sldId xmlns:r="http://schemas.openxmlformats.org/officeDocument/2006/relationships" id="259" r:id="R83f9cdaf45a64f6b"/>
    <p:sldId xmlns:r="http://schemas.openxmlformats.org/officeDocument/2006/relationships" id="260" r:id="R74ec75741dea48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667a5dda54e1b" /><Relationship Type="http://schemas.openxmlformats.org/officeDocument/2006/relationships/slide" Target="/ppt/slides/slide1.xml" Id="R006d4c8f8bbd4c92" /><Relationship Type="http://schemas.openxmlformats.org/officeDocument/2006/relationships/slide" Target="/ppt/slides/slide2.xml" Id="Rdba551e0cd7b41cc" /><Relationship Type="http://schemas.openxmlformats.org/officeDocument/2006/relationships/slide" Target="/ppt/slides/slide3.xml" Id="Ree5127869ba9433c" /><Relationship Type="http://schemas.openxmlformats.org/officeDocument/2006/relationships/slide" Target="/ppt/slides/slide4.xml" Id="R83f9cdaf45a64f6b" /><Relationship Type="http://schemas.openxmlformats.org/officeDocument/2006/relationships/slide" Target="/ppt/slides/slide5.xml" Id="R74ec75741dea48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fb90051e0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7e75424ef4cc9" /><Relationship Type="http://schemas.openxmlformats.org/officeDocument/2006/relationships/theme" Target="/ppt/slideMasters/theme/theme1.xml" Id="R1fbcc45eef49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7e75424ef4c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42132f0f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884f437ff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900cd41e34b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57fca9963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3c2431d91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