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25451797ae46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c7e5262b2744f6"/>
  </p:sldMasterIdLst>
  <p:sldIdLst>
    <p:sldId xmlns:r="http://schemas.openxmlformats.org/officeDocument/2006/relationships" id="256" r:id="Rbeee490692254726"/>
    <p:sldId xmlns:r="http://schemas.openxmlformats.org/officeDocument/2006/relationships" id="257" r:id="R55ff1d648ca24678"/>
    <p:sldId xmlns:r="http://schemas.openxmlformats.org/officeDocument/2006/relationships" id="258" r:id="R43590d7ed8c44954"/>
    <p:sldId xmlns:r="http://schemas.openxmlformats.org/officeDocument/2006/relationships" id="259" r:id="R02e3d794448840d9"/>
    <p:sldId xmlns:r="http://schemas.openxmlformats.org/officeDocument/2006/relationships" id="260" r:id="R51d4914017564d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7e5262b2744f6" /><Relationship Type="http://schemas.openxmlformats.org/officeDocument/2006/relationships/slide" Target="/ppt/slides/slide1.xml" Id="Rbeee490692254726" /><Relationship Type="http://schemas.openxmlformats.org/officeDocument/2006/relationships/slide" Target="/ppt/slides/slide2.xml" Id="R55ff1d648ca24678" /><Relationship Type="http://schemas.openxmlformats.org/officeDocument/2006/relationships/slide" Target="/ppt/slides/slide3.xml" Id="R43590d7ed8c44954" /><Relationship Type="http://schemas.openxmlformats.org/officeDocument/2006/relationships/slide" Target="/ppt/slides/slide4.xml" Id="R02e3d794448840d9" /><Relationship Type="http://schemas.openxmlformats.org/officeDocument/2006/relationships/slide" Target="/ppt/slides/slide5.xml" Id="R51d4914017564d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dc4925f1643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1e5d2d3ff41cd" /><Relationship Type="http://schemas.openxmlformats.org/officeDocument/2006/relationships/theme" Target="/ppt/slideMasters/theme/theme1.xml" Id="R50af77805b0f45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11e5d2d3ff41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d1369df5647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e873713964b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7ea2a7915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531e2329f49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9ae61cc6f48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KOMMUNE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Evensens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