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1ffdb6df0542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7f8cb47f324389"/>
  </p:sldMasterIdLst>
  <p:sldIdLst>
    <p:sldId xmlns:r="http://schemas.openxmlformats.org/officeDocument/2006/relationships" id="256" r:id="Rb017d28951c34b92"/>
    <p:sldId xmlns:r="http://schemas.openxmlformats.org/officeDocument/2006/relationships" id="257" r:id="Rc3694c2dd1d74117"/>
    <p:sldId xmlns:r="http://schemas.openxmlformats.org/officeDocument/2006/relationships" id="258" r:id="R538ea71ad1754e0d"/>
    <p:sldId xmlns:r="http://schemas.openxmlformats.org/officeDocument/2006/relationships" id="259" r:id="R9be352f65f404ff1"/>
    <p:sldId xmlns:r="http://schemas.openxmlformats.org/officeDocument/2006/relationships" id="260" r:id="R6df55941be2a496f"/>
    <p:sldId xmlns:r="http://schemas.openxmlformats.org/officeDocument/2006/relationships" id="261" r:id="R2e1eb6a5de004733"/>
    <p:sldId xmlns:r="http://schemas.openxmlformats.org/officeDocument/2006/relationships" id="262" r:id="R46039e8a33ca44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f8cb47f324389" /><Relationship Type="http://schemas.openxmlformats.org/officeDocument/2006/relationships/slide" Target="/ppt/slides/slide1.xml" Id="Rb017d28951c34b92" /><Relationship Type="http://schemas.openxmlformats.org/officeDocument/2006/relationships/slide" Target="/ppt/slides/slide2.xml" Id="Rc3694c2dd1d74117" /><Relationship Type="http://schemas.openxmlformats.org/officeDocument/2006/relationships/slide" Target="/ppt/slides/slide3.xml" Id="R538ea71ad1754e0d" /><Relationship Type="http://schemas.openxmlformats.org/officeDocument/2006/relationships/slide" Target="/ppt/slides/slide4.xml" Id="R9be352f65f404ff1" /><Relationship Type="http://schemas.openxmlformats.org/officeDocument/2006/relationships/slide" Target="/ppt/slides/slide5.xml" Id="R6df55941be2a496f" /><Relationship Type="http://schemas.openxmlformats.org/officeDocument/2006/relationships/slide" Target="/ppt/slides/slide6.xml" Id="R2e1eb6a5de004733" /><Relationship Type="http://schemas.openxmlformats.org/officeDocument/2006/relationships/slide" Target="/ppt/slides/slide7.xml" Id="R46039e8a33ca44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c923555f9c41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18fe520274df3" /><Relationship Type="http://schemas.openxmlformats.org/officeDocument/2006/relationships/theme" Target="/ppt/slideMasters/theme/theme1.xml" Id="Ra454a5631cb041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418fe520274d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e960429e949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d084a9d4349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b64cb873244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6887c179940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d6b76365243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aafdfb94949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06df35c124a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CONSULTA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CONSULTA AS ble etablert [år] og holder til i Tofte.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31 524 146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2 210 301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1 944 316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3 268 664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11 008 655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81,5 %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MORSTR HOLDING AS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HOLDING AS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VITONI AS  –  6,2 %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Strandvei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3482 Tofte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31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post.consulta@ecit.no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954 231 313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