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431e1d7e649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8a98a1d2f64a23"/>
  </p:sldMasterIdLst>
  <p:sldIdLst>
    <p:sldId xmlns:r="http://schemas.openxmlformats.org/officeDocument/2006/relationships" id="256" r:id="R2665d2a339834ce2"/>
    <p:sldId xmlns:r="http://schemas.openxmlformats.org/officeDocument/2006/relationships" id="257" r:id="R8cab06657ed640dc"/>
    <p:sldId xmlns:r="http://schemas.openxmlformats.org/officeDocument/2006/relationships" id="258" r:id="R864302505827488d"/>
    <p:sldId xmlns:r="http://schemas.openxmlformats.org/officeDocument/2006/relationships" id="259" r:id="Rf5bf36a07fa5449a"/>
    <p:sldId xmlns:r="http://schemas.openxmlformats.org/officeDocument/2006/relationships" id="260" r:id="R897804d3b96544a0"/>
    <p:sldId xmlns:r="http://schemas.openxmlformats.org/officeDocument/2006/relationships" id="261" r:id="R2abdd8de810c41ee"/>
    <p:sldId xmlns:r="http://schemas.openxmlformats.org/officeDocument/2006/relationships" id="262" r:id="Ree58c911f12f47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a98a1d2f64a23" /><Relationship Type="http://schemas.openxmlformats.org/officeDocument/2006/relationships/slide" Target="/ppt/slides/slide1.xml" Id="R2665d2a339834ce2" /><Relationship Type="http://schemas.openxmlformats.org/officeDocument/2006/relationships/slide" Target="/ppt/slides/slide2.xml" Id="R8cab06657ed640dc" /><Relationship Type="http://schemas.openxmlformats.org/officeDocument/2006/relationships/slide" Target="/ppt/slides/slide3.xml" Id="R864302505827488d" /><Relationship Type="http://schemas.openxmlformats.org/officeDocument/2006/relationships/slide" Target="/ppt/slides/slide4.xml" Id="Rf5bf36a07fa5449a" /><Relationship Type="http://schemas.openxmlformats.org/officeDocument/2006/relationships/slide" Target="/ppt/slides/slide5.xml" Id="R897804d3b96544a0" /><Relationship Type="http://schemas.openxmlformats.org/officeDocument/2006/relationships/slide" Target="/ppt/slides/slide6.xml" Id="R2abdd8de810c41ee" /><Relationship Type="http://schemas.openxmlformats.org/officeDocument/2006/relationships/slide" Target="/ppt/slides/slide7.xml" Id="Ree58c911f12f47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36cc1e7ac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ce9fe9c9e48eb" /><Relationship Type="http://schemas.openxmlformats.org/officeDocument/2006/relationships/theme" Target="/ppt/slideMasters/theme/theme1.xml" Id="R513006f8231740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ce9fe9c9e48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142cf03bb43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f5d83a0c742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975caf90f40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7671a24ad49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a14e1276a4f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ebcf883974a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2461af4de4d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BYREMO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BYREMO MASKIN AS ble etablert [år] og holder til i Byremo.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539 530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1 107 775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VASLAND RUNAR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4529 Byremo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954 132 269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MASKIN AS</a:t>
            </a:r>
          </a:p>
        </p:txBody>
      </p:sp>
    </p:spTree>
  </p:cSld>
  <p:clrMapOvr>
    <a:masterClrMapping xmlns:a="http://schemas.openxmlformats.org/drawingml/2006/main"/>
  </p:clrMapOvr>
</p:sld>
</file>