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314320535c4f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ab40aa0a984ee0"/>
  </p:sldMasterIdLst>
  <p:sldIdLst>
    <p:sldId xmlns:r="http://schemas.openxmlformats.org/officeDocument/2006/relationships" id="256" r:id="R8af31a8c210546ee"/>
    <p:sldId xmlns:r="http://schemas.openxmlformats.org/officeDocument/2006/relationships" id="257" r:id="R9e009c1b2d864340"/>
    <p:sldId xmlns:r="http://schemas.openxmlformats.org/officeDocument/2006/relationships" id="258" r:id="R839461b4463d4932"/>
    <p:sldId xmlns:r="http://schemas.openxmlformats.org/officeDocument/2006/relationships" id="259" r:id="Red5d0273a2b04a26"/>
    <p:sldId xmlns:r="http://schemas.openxmlformats.org/officeDocument/2006/relationships" id="260" r:id="R750239088f1e4e8e"/>
    <p:sldId xmlns:r="http://schemas.openxmlformats.org/officeDocument/2006/relationships" id="261" r:id="R651dcb8c497447bb"/>
    <p:sldId xmlns:r="http://schemas.openxmlformats.org/officeDocument/2006/relationships" id="262" r:id="R122b747a836243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ab40aa0a984ee0" /><Relationship Type="http://schemas.openxmlformats.org/officeDocument/2006/relationships/slide" Target="/ppt/slides/slide1.xml" Id="R8af31a8c210546ee" /><Relationship Type="http://schemas.openxmlformats.org/officeDocument/2006/relationships/slide" Target="/ppt/slides/slide2.xml" Id="R9e009c1b2d864340" /><Relationship Type="http://schemas.openxmlformats.org/officeDocument/2006/relationships/slide" Target="/ppt/slides/slide3.xml" Id="R839461b4463d4932" /><Relationship Type="http://schemas.openxmlformats.org/officeDocument/2006/relationships/slide" Target="/ppt/slides/slide4.xml" Id="Red5d0273a2b04a26" /><Relationship Type="http://schemas.openxmlformats.org/officeDocument/2006/relationships/slide" Target="/ppt/slides/slide5.xml" Id="R750239088f1e4e8e" /><Relationship Type="http://schemas.openxmlformats.org/officeDocument/2006/relationships/slide" Target="/ppt/slides/slide6.xml" Id="R651dcb8c497447bb" /><Relationship Type="http://schemas.openxmlformats.org/officeDocument/2006/relationships/slide" Target="/ppt/slides/slide7.xml" Id="R122b747a836243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d9879438e74d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32a9c2362440a" /><Relationship Type="http://schemas.openxmlformats.org/officeDocument/2006/relationships/theme" Target="/ppt/slideMasters/theme/theme1.xml" Id="R4b0305b872a240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732a9c236244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7f3ba8fd54d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f7e904a924b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cdfb5c74d49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b334fc21b46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9c5e89fb641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130b573fd43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7f1aa29ba4f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KAPITALPLASSERING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KAPITALPLASSERING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−6 558 892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102 734 981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50 628 645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84 196 465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TEIGEN ERIK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3519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98 30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953 682 575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