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52eb1a2c92c4f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edc46e42104d08"/>
  </p:sldMasterIdLst>
  <p:sldIdLst>
    <p:sldId xmlns:r="http://schemas.openxmlformats.org/officeDocument/2006/relationships" id="256" r:id="R5dbd384dcc414e0c"/>
    <p:sldId xmlns:r="http://schemas.openxmlformats.org/officeDocument/2006/relationships" id="257" r:id="R558c6817369943b3"/>
    <p:sldId xmlns:r="http://schemas.openxmlformats.org/officeDocument/2006/relationships" id="258" r:id="R2c73bd7c43d14a28"/>
    <p:sldId xmlns:r="http://schemas.openxmlformats.org/officeDocument/2006/relationships" id="259" r:id="Rbc542adb01de4a94"/>
    <p:sldId xmlns:r="http://schemas.openxmlformats.org/officeDocument/2006/relationships" id="260" r:id="R3d26b9729d69451f"/>
    <p:sldId xmlns:r="http://schemas.openxmlformats.org/officeDocument/2006/relationships" id="261" r:id="R0b99576163b146da"/>
    <p:sldId xmlns:r="http://schemas.openxmlformats.org/officeDocument/2006/relationships" id="262" r:id="R99692d64c06b449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edc46e42104d08" /><Relationship Type="http://schemas.openxmlformats.org/officeDocument/2006/relationships/slide" Target="/ppt/slides/slide1.xml" Id="R5dbd384dcc414e0c" /><Relationship Type="http://schemas.openxmlformats.org/officeDocument/2006/relationships/slide" Target="/ppt/slides/slide2.xml" Id="R558c6817369943b3" /><Relationship Type="http://schemas.openxmlformats.org/officeDocument/2006/relationships/slide" Target="/ppt/slides/slide3.xml" Id="R2c73bd7c43d14a28" /><Relationship Type="http://schemas.openxmlformats.org/officeDocument/2006/relationships/slide" Target="/ppt/slides/slide4.xml" Id="Rbc542adb01de4a94" /><Relationship Type="http://schemas.openxmlformats.org/officeDocument/2006/relationships/slide" Target="/ppt/slides/slide5.xml" Id="R3d26b9729d69451f" /><Relationship Type="http://schemas.openxmlformats.org/officeDocument/2006/relationships/slide" Target="/ppt/slides/slide6.xml" Id="R0b99576163b146da" /><Relationship Type="http://schemas.openxmlformats.org/officeDocument/2006/relationships/slide" Target="/ppt/slides/slide7.xml" Id="R99692d64c06b449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85549836b3494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7d6725231834970" /><Relationship Type="http://schemas.openxmlformats.org/officeDocument/2006/relationships/theme" Target="/ppt/slideMasters/theme/theme1.xml" Id="Rf388e8c75012400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7d672523183497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1a9951ba04d2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30085d449240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705fb194914aa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667198b373404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da37841126406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67f6212e694b4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04ce6090ff499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VESTHAUGANE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VESTHAUGANE AS ble etablert [år] og holder til i Fitjar.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201 992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−97 357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−38 381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6 239 373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6 898 563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FITJAR RASMUS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Havnahagen 23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5419 Fitjar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53 49 74 34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953 219 913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VESTHAUGANE AS</a:t>
            </a:r>
          </a:p>
        </p:txBody>
      </p:sp>
    </p:spTree>
  </p:cSld>
  <p:clrMapOvr>
    <a:masterClrMapping xmlns:a="http://schemas.openxmlformats.org/drawingml/2006/main"/>
  </p:clrMapOvr>
</p:sld>
</file>