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7d57a53e44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9c0b598614d11"/>
  </p:sldMasterIdLst>
  <p:sldIdLst>
    <p:sldId xmlns:r="http://schemas.openxmlformats.org/officeDocument/2006/relationships" id="256" r:id="R6ad8b2fd8b044102"/>
    <p:sldId xmlns:r="http://schemas.openxmlformats.org/officeDocument/2006/relationships" id="257" r:id="R492a6fd758ab4161"/>
    <p:sldId xmlns:r="http://schemas.openxmlformats.org/officeDocument/2006/relationships" id="258" r:id="R3f8974074a9e417d"/>
    <p:sldId xmlns:r="http://schemas.openxmlformats.org/officeDocument/2006/relationships" id="259" r:id="Rb5f96e58984c4bff"/>
    <p:sldId xmlns:r="http://schemas.openxmlformats.org/officeDocument/2006/relationships" id="260" r:id="Rd9dd17a94c56409e"/>
    <p:sldId xmlns:r="http://schemas.openxmlformats.org/officeDocument/2006/relationships" id="261" r:id="R99ee39b178054574"/>
    <p:sldId xmlns:r="http://schemas.openxmlformats.org/officeDocument/2006/relationships" id="262" r:id="R4fd0ddfa443e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9c0b598614d11" /><Relationship Type="http://schemas.openxmlformats.org/officeDocument/2006/relationships/slide" Target="/ppt/slides/slide1.xml" Id="R6ad8b2fd8b044102" /><Relationship Type="http://schemas.openxmlformats.org/officeDocument/2006/relationships/slide" Target="/ppt/slides/slide2.xml" Id="R492a6fd758ab4161" /><Relationship Type="http://schemas.openxmlformats.org/officeDocument/2006/relationships/slide" Target="/ppt/slides/slide3.xml" Id="R3f8974074a9e417d" /><Relationship Type="http://schemas.openxmlformats.org/officeDocument/2006/relationships/slide" Target="/ppt/slides/slide4.xml" Id="Rb5f96e58984c4bff" /><Relationship Type="http://schemas.openxmlformats.org/officeDocument/2006/relationships/slide" Target="/ppt/slides/slide5.xml" Id="Rd9dd17a94c56409e" /><Relationship Type="http://schemas.openxmlformats.org/officeDocument/2006/relationships/slide" Target="/ppt/slides/slide6.xml" Id="R99ee39b178054574" /><Relationship Type="http://schemas.openxmlformats.org/officeDocument/2006/relationships/slide" Target="/ppt/slides/slide7.xml" Id="R4fd0ddfa443e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bbb3fcb694c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9166c01c6461a" /><Relationship Type="http://schemas.openxmlformats.org/officeDocument/2006/relationships/theme" Target="/ppt/slideMasters/theme/theme1.xml" Id="R084581d5d3b244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9166c01c6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8c7127b4748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4cebba6f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36a60b3e8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60470bd8c43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c1d21104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4bdf0bda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0c024fba1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ILA BOKHOLDERI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BOKHOLDERI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4 292 564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1 711 394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Mellomila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51 26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952 152 149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