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3c9f007c144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0112c8b594006"/>
  </p:sldMasterIdLst>
  <p:sldIdLst>
    <p:sldId xmlns:r="http://schemas.openxmlformats.org/officeDocument/2006/relationships" id="256" r:id="R0769c94b7e2e4b85"/>
    <p:sldId xmlns:r="http://schemas.openxmlformats.org/officeDocument/2006/relationships" id="257" r:id="Rb91be882c8e94471"/>
    <p:sldId xmlns:r="http://schemas.openxmlformats.org/officeDocument/2006/relationships" id="258" r:id="Rfa6d7ac2b92c410b"/>
    <p:sldId xmlns:r="http://schemas.openxmlformats.org/officeDocument/2006/relationships" id="259" r:id="Re98dd0b0a4804713"/>
    <p:sldId xmlns:r="http://schemas.openxmlformats.org/officeDocument/2006/relationships" id="260" r:id="R6e76ff4e9f45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0112c8b594006" /><Relationship Type="http://schemas.openxmlformats.org/officeDocument/2006/relationships/slide" Target="/ppt/slides/slide1.xml" Id="R0769c94b7e2e4b85" /><Relationship Type="http://schemas.openxmlformats.org/officeDocument/2006/relationships/slide" Target="/ppt/slides/slide2.xml" Id="Rb91be882c8e94471" /><Relationship Type="http://schemas.openxmlformats.org/officeDocument/2006/relationships/slide" Target="/ppt/slides/slide3.xml" Id="Rfa6d7ac2b92c410b" /><Relationship Type="http://schemas.openxmlformats.org/officeDocument/2006/relationships/slide" Target="/ppt/slides/slide4.xml" Id="Re98dd0b0a4804713" /><Relationship Type="http://schemas.openxmlformats.org/officeDocument/2006/relationships/slide" Target="/ppt/slides/slide5.xml" Id="R6e76ff4e9f45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52b490fb9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09d19b2ae44fc" /><Relationship Type="http://schemas.openxmlformats.org/officeDocument/2006/relationships/theme" Target="/ppt/slideMasters/theme/theme1.xml" Id="R6cb125bb0ae8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09d19b2ae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22e9cfe13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6d4519e4142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823c32816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02b5f641a4e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9008a1ddf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