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ae02f8f97445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7808efb5e425f"/>
  </p:sldMasterIdLst>
  <p:sldIdLst>
    <p:sldId xmlns:r="http://schemas.openxmlformats.org/officeDocument/2006/relationships" id="256" r:id="Rf01d6b800fab41fa"/>
    <p:sldId xmlns:r="http://schemas.openxmlformats.org/officeDocument/2006/relationships" id="257" r:id="R839dfa36d7884f0d"/>
    <p:sldId xmlns:r="http://schemas.openxmlformats.org/officeDocument/2006/relationships" id="258" r:id="Rd58b0ffdbdc24460"/>
    <p:sldId xmlns:r="http://schemas.openxmlformats.org/officeDocument/2006/relationships" id="259" r:id="Ra5b06b9e472c48b4"/>
    <p:sldId xmlns:r="http://schemas.openxmlformats.org/officeDocument/2006/relationships" id="260" r:id="R5960f273fdec47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7808efb5e425f" /><Relationship Type="http://schemas.openxmlformats.org/officeDocument/2006/relationships/slide" Target="/ppt/slides/slide1.xml" Id="Rf01d6b800fab41fa" /><Relationship Type="http://schemas.openxmlformats.org/officeDocument/2006/relationships/slide" Target="/ppt/slides/slide2.xml" Id="R839dfa36d7884f0d" /><Relationship Type="http://schemas.openxmlformats.org/officeDocument/2006/relationships/slide" Target="/ppt/slides/slide3.xml" Id="Rd58b0ffdbdc24460" /><Relationship Type="http://schemas.openxmlformats.org/officeDocument/2006/relationships/slide" Target="/ppt/slides/slide4.xml" Id="Ra5b06b9e472c48b4" /><Relationship Type="http://schemas.openxmlformats.org/officeDocument/2006/relationships/slide" Target="/ppt/slides/slide5.xml" Id="R5960f273fdec47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64aa7dc3343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9e4f9422342a1" /><Relationship Type="http://schemas.openxmlformats.org/officeDocument/2006/relationships/theme" Target="/ppt/slideMasters/theme/theme1.xml" Id="Re4a8adf2bd804b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19e4f94223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d837c6877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392f8f21d46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94840a229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cee99e3a94f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488a2695b45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STRØMMESTIFTELSEN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STRØMMESTIFTELSEN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952 002 139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