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ec34a8a6c44b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6c79384e2b40b8"/>
  </p:sldMasterIdLst>
  <p:sldIdLst>
    <p:sldId xmlns:r="http://schemas.openxmlformats.org/officeDocument/2006/relationships" id="256" r:id="Rcb65a5f78be84905"/>
    <p:sldId xmlns:r="http://schemas.openxmlformats.org/officeDocument/2006/relationships" id="257" r:id="R868d160f36c84496"/>
    <p:sldId xmlns:r="http://schemas.openxmlformats.org/officeDocument/2006/relationships" id="258" r:id="Rb42ad7ac5cf7486d"/>
    <p:sldId xmlns:r="http://schemas.openxmlformats.org/officeDocument/2006/relationships" id="259" r:id="Rc6bc9eef99bb4b8f"/>
    <p:sldId xmlns:r="http://schemas.openxmlformats.org/officeDocument/2006/relationships" id="260" r:id="R85d96e8c8719409f"/>
    <p:sldId xmlns:r="http://schemas.openxmlformats.org/officeDocument/2006/relationships" id="261" r:id="R23f8e44c87d74ba9"/>
    <p:sldId xmlns:r="http://schemas.openxmlformats.org/officeDocument/2006/relationships" id="262" r:id="R68372ae3a1db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6c79384e2b40b8" /><Relationship Type="http://schemas.openxmlformats.org/officeDocument/2006/relationships/slide" Target="/ppt/slides/slide1.xml" Id="Rcb65a5f78be84905" /><Relationship Type="http://schemas.openxmlformats.org/officeDocument/2006/relationships/slide" Target="/ppt/slides/slide2.xml" Id="R868d160f36c84496" /><Relationship Type="http://schemas.openxmlformats.org/officeDocument/2006/relationships/slide" Target="/ppt/slides/slide3.xml" Id="Rb42ad7ac5cf7486d" /><Relationship Type="http://schemas.openxmlformats.org/officeDocument/2006/relationships/slide" Target="/ppt/slides/slide4.xml" Id="Rc6bc9eef99bb4b8f" /><Relationship Type="http://schemas.openxmlformats.org/officeDocument/2006/relationships/slide" Target="/ppt/slides/slide5.xml" Id="R85d96e8c8719409f" /><Relationship Type="http://schemas.openxmlformats.org/officeDocument/2006/relationships/slide" Target="/ppt/slides/slide6.xml" Id="R23f8e44c87d74ba9" /><Relationship Type="http://schemas.openxmlformats.org/officeDocument/2006/relationships/slide" Target="/ppt/slides/slide7.xml" Id="R68372ae3a1db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db3fa94fe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c72d7f4cf4b9f" /><Relationship Type="http://schemas.openxmlformats.org/officeDocument/2006/relationships/theme" Target="/ppt/slideMasters/theme/theme1.xml" Id="Rb1c28753c41a41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ec72d7f4cf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4046ff2864c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0c41860c647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d03c37ee141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c537cca8a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3c2e2e47d4b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3e14aab2d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f98cc0dfe4e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AS ble etablert [år] og holder til i Byrkjelo.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30 240 235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1 036 016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751 152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12 310 480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RE-BYGG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6826 Byrkjelo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57868168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951 962 449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RE-BYGG AS</a:t>
            </a:r>
          </a:p>
        </p:txBody>
      </p:sp>
    </p:spTree>
  </p:cSld>
  <p:clrMapOvr>
    <a:masterClrMapping xmlns:a="http://schemas.openxmlformats.org/drawingml/2006/main"/>
  </p:clrMapOvr>
</p:sld>
</file>