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ebc6d39fff4b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6943211e34c27"/>
  </p:sldMasterIdLst>
  <p:sldIdLst>
    <p:sldId xmlns:r="http://schemas.openxmlformats.org/officeDocument/2006/relationships" id="256" r:id="Rf3bed3ac24db476b"/>
    <p:sldId xmlns:r="http://schemas.openxmlformats.org/officeDocument/2006/relationships" id="257" r:id="Re96ea241086b4ccc"/>
    <p:sldId xmlns:r="http://schemas.openxmlformats.org/officeDocument/2006/relationships" id="258" r:id="R3cb8106cc42f4204"/>
    <p:sldId xmlns:r="http://schemas.openxmlformats.org/officeDocument/2006/relationships" id="259" r:id="R97b426c93e0a47bc"/>
    <p:sldId xmlns:r="http://schemas.openxmlformats.org/officeDocument/2006/relationships" id="260" r:id="Rdbf1cc6edd3b42cc"/>
    <p:sldId xmlns:r="http://schemas.openxmlformats.org/officeDocument/2006/relationships" id="261" r:id="Re0b19ae88cac4368"/>
    <p:sldId xmlns:r="http://schemas.openxmlformats.org/officeDocument/2006/relationships" id="262" r:id="Rcd142e4413ed48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6943211e34c27" /><Relationship Type="http://schemas.openxmlformats.org/officeDocument/2006/relationships/slide" Target="/ppt/slides/slide1.xml" Id="Rf3bed3ac24db476b" /><Relationship Type="http://schemas.openxmlformats.org/officeDocument/2006/relationships/slide" Target="/ppt/slides/slide2.xml" Id="Re96ea241086b4ccc" /><Relationship Type="http://schemas.openxmlformats.org/officeDocument/2006/relationships/slide" Target="/ppt/slides/slide3.xml" Id="R3cb8106cc42f4204" /><Relationship Type="http://schemas.openxmlformats.org/officeDocument/2006/relationships/slide" Target="/ppt/slides/slide4.xml" Id="R97b426c93e0a47bc" /><Relationship Type="http://schemas.openxmlformats.org/officeDocument/2006/relationships/slide" Target="/ppt/slides/slide5.xml" Id="Rdbf1cc6edd3b42cc" /><Relationship Type="http://schemas.openxmlformats.org/officeDocument/2006/relationships/slide" Target="/ppt/slides/slide6.xml" Id="Re0b19ae88cac4368" /><Relationship Type="http://schemas.openxmlformats.org/officeDocument/2006/relationships/slide" Target="/ppt/slides/slide7.xml" Id="Rcd142e4413ed48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0b24f9ecf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0e53dad9e4257" /><Relationship Type="http://schemas.openxmlformats.org/officeDocument/2006/relationships/theme" Target="/ppt/slideMasters/theme/theme1.xml" Id="R3e272bfa021a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c0e53dad9e42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8083546b24c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8217fef9b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2e6962212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d5a02774c4a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dc025182043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91ae46bba40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56ef1fa7743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SKALLEVOLD TREVARESALG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TREVARESALG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−5 922 106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8 476 891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