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5d921d718249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bc35e29855483f"/>
  </p:sldMasterIdLst>
  <p:sldIdLst>
    <p:sldId xmlns:r="http://schemas.openxmlformats.org/officeDocument/2006/relationships" id="256" r:id="Rd8e0ab3c431d4e40"/>
    <p:sldId xmlns:r="http://schemas.openxmlformats.org/officeDocument/2006/relationships" id="257" r:id="R417b020174c545cc"/>
    <p:sldId xmlns:r="http://schemas.openxmlformats.org/officeDocument/2006/relationships" id="258" r:id="R827fcf1285f44e4d"/>
    <p:sldId xmlns:r="http://schemas.openxmlformats.org/officeDocument/2006/relationships" id="259" r:id="Rc74c9d1d198c4204"/>
    <p:sldId xmlns:r="http://schemas.openxmlformats.org/officeDocument/2006/relationships" id="260" r:id="R79e97e75dedf4f44"/>
    <p:sldId xmlns:r="http://schemas.openxmlformats.org/officeDocument/2006/relationships" id="261" r:id="Rad9a9f282ae041d6"/>
    <p:sldId xmlns:r="http://schemas.openxmlformats.org/officeDocument/2006/relationships" id="262" r:id="R135b6edfaa3748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bc35e29855483f" /><Relationship Type="http://schemas.openxmlformats.org/officeDocument/2006/relationships/slide" Target="/ppt/slides/slide1.xml" Id="Rd8e0ab3c431d4e40" /><Relationship Type="http://schemas.openxmlformats.org/officeDocument/2006/relationships/slide" Target="/ppt/slides/slide2.xml" Id="R417b020174c545cc" /><Relationship Type="http://schemas.openxmlformats.org/officeDocument/2006/relationships/slide" Target="/ppt/slides/slide3.xml" Id="R827fcf1285f44e4d" /><Relationship Type="http://schemas.openxmlformats.org/officeDocument/2006/relationships/slide" Target="/ppt/slides/slide4.xml" Id="Rc74c9d1d198c4204" /><Relationship Type="http://schemas.openxmlformats.org/officeDocument/2006/relationships/slide" Target="/ppt/slides/slide5.xml" Id="R79e97e75dedf4f44" /><Relationship Type="http://schemas.openxmlformats.org/officeDocument/2006/relationships/slide" Target="/ppt/slides/slide6.xml" Id="Rad9a9f282ae041d6" /><Relationship Type="http://schemas.openxmlformats.org/officeDocument/2006/relationships/slide" Target="/ppt/slides/slide7.xml" Id="R135b6edfaa3748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c75e7490c848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06e2e5e154ddb" /><Relationship Type="http://schemas.openxmlformats.org/officeDocument/2006/relationships/theme" Target="/ppt/slideMasters/theme/theme1.xml" Id="Rbfa3e284aa2749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306e2e5e154d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099e2bb2f43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e29a3f32249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94a9cd7ba46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c9e9e4b2b43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0f60fde554e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5b97830c140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4964a276746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HERBERN MARINE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HERBERN MARINE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−795 841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3 781 842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23 560 898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24 030 325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EVENT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Dorthes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99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post@herbern.no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951 758 639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