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ea616241bb43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e585267ce14da3"/>
  </p:sldMasterIdLst>
  <p:sldIdLst>
    <p:sldId xmlns:r="http://schemas.openxmlformats.org/officeDocument/2006/relationships" id="256" r:id="R8a67f3285d6144d0"/>
    <p:sldId xmlns:r="http://schemas.openxmlformats.org/officeDocument/2006/relationships" id="257" r:id="R2f200be3ae0d48be"/>
    <p:sldId xmlns:r="http://schemas.openxmlformats.org/officeDocument/2006/relationships" id="258" r:id="Rb3c7c666b1494f68"/>
    <p:sldId xmlns:r="http://schemas.openxmlformats.org/officeDocument/2006/relationships" id="259" r:id="R5d34d0e638504fe4"/>
    <p:sldId xmlns:r="http://schemas.openxmlformats.org/officeDocument/2006/relationships" id="260" r:id="Rd036a2e47bd645f7"/>
    <p:sldId xmlns:r="http://schemas.openxmlformats.org/officeDocument/2006/relationships" id="261" r:id="R8655b09389bf403c"/>
    <p:sldId xmlns:r="http://schemas.openxmlformats.org/officeDocument/2006/relationships" id="262" r:id="R7fdaa5b477a84b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e585267ce14da3" /><Relationship Type="http://schemas.openxmlformats.org/officeDocument/2006/relationships/slide" Target="/ppt/slides/slide1.xml" Id="R8a67f3285d6144d0" /><Relationship Type="http://schemas.openxmlformats.org/officeDocument/2006/relationships/slide" Target="/ppt/slides/slide2.xml" Id="R2f200be3ae0d48be" /><Relationship Type="http://schemas.openxmlformats.org/officeDocument/2006/relationships/slide" Target="/ppt/slides/slide3.xml" Id="Rb3c7c666b1494f68" /><Relationship Type="http://schemas.openxmlformats.org/officeDocument/2006/relationships/slide" Target="/ppt/slides/slide4.xml" Id="R5d34d0e638504fe4" /><Relationship Type="http://schemas.openxmlformats.org/officeDocument/2006/relationships/slide" Target="/ppt/slides/slide5.xml" Id="Rd036a2e47bd645f7" /><Relationship Type="http://schemas.openxmlformats.org/officeDocument/2006/relationships/slide" Target="/ppt/slides/slide6.xml" Id="R8655b09389bf403c" /><Relationship Type="http://schemas.openxmlformats.org/officeDocument/2006/relationships/slide" Target="/ppt/slides/slide7.xml" Id="R7fdaa5b477a84b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f2cef3fbc748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db9d18d8f47e6" /><Relationship Type="http://schemas.openxmlformats.org/officeDocument/2006/relationships/theme" Target="/ppt/slideMasters/theme/theme1.xml" Id="Rc48b9314589d47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1db9d18d8f47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f4156455d41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6a09d35b549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8c32dd4fc46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44d331a3b43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8eed74b1543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61d1d69ee42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dd195a32849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MERIDIAN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MERIDIAN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536 940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732 290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6512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951 677 639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