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2d2bd2bfc344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5f056386964911"/>
  </p:sldMasterIdLst>
  <p:sldIdLst>
    <p:sldId xmlns:r="http://schemas.openxmlformats.org/officeDocument/2006/relationships" id="256" r:id="R477f7324e73a435d"/>
    <p:sldId xmlns:r="http://schemas.openxmlformats.org/officeDocument/2006/relationships" id="257" r:id="R288c5268d7aa4df8"/>
    <p:sldId xmlns:r="http://schemas.openxmlformats.org/officeDocument/2006/relationships" id="258" r:id="Ra7d556f9f1994af4"/>
    <p:sldId xmlns:r="http://schemas.openxmlformats.org/officeDocument/2006/relationships" id="259" r:id="R777a65533f5d4464"/>
    <p:sldId xmlns:r="http://schemas.openxmlformats.org/officeDocument/2006/relationships" id="260" r:id="R65882ddfbb964827"/>
    <p:sldId xmlns:r="http://schemas.openxmlformats.org/officeDocument/2006/relationships" id="261" r:id="R5c8fe5653ef74afa"/>
    <p:sldId xmlns:r="http://schemas.openxmlformats.org/officeDocument/2006/relationships" id="262" r:id="R3d359df6527844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5f056386964911" /><Relationship Type="http://schemas.openxmlformats.org/officeDocument/2006/relationships/slide" Target="/ppt/slides/slide1.xml" Id="R477f7324e73a435d" /><Relationship Type="http://schemas.openxmlformats.org/officeDocument/2006/relationships/slide" Target="/ppt/slides/slide2.xml" Id="R288c5268d7aa4df8" /><Relationship Type="http://schemas.openxmlformats.org/officeDocument/2006/relationships/slide" Target="/ppt/slides/slide3.xml" Id="Ra7d556f9f1994af4" /><Relationship Type="http://schemas.openxmlformats.org/officeDocument/2006/relationships/slide" Target="/ppt/slides/slide4.xml" Id="R777a65533f5d4464" /><Relationship Type="http://schemas.openxmlformats.org/officeDocument/2006/relationships/slide" Target="/ppt/slides/slide5.xml" Id="R65882ddfbb964827" /><Relationship Type="http://schemas.openxmlformats.org/officeDocument/2006/relationships/slide" Target="/ppt/slides/slide6.xml" Id="R5c8fe5653ef74afa" /><Relationship Type="http://schemas.openxmlformats.org/officeDocument/2006/relationships/slide" Target="/ppt/slides/slide7.xml" Id="R3d359df6527844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131fee683a42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94526f5f24362" /><Relationship Type="http://schemas.openxmlformats.org/officeDocument/2006/relationships/theme" Target="/ppt/slideMasters/theme/theme1.xml" Id="R8f767c4d3ed94c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994526f5f243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686a1ea4549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5030ec1b145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c0dd00c6c47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f6c37553648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40bb8fdcf40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6c408d19645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e241a426d4d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RØR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13 210 201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1 002 485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832 218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6 426 797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RAGNVALD JOSTEIN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BETHUELSEN TOR STÅLE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90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951 636 282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