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24d3ef7a0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2d0ed1b534c55"/>
  </p:sldMasterIdLst>
  <p:sldIdLst>
    <p:sldId xmlns:r="http://schemas.openxmlformats.org/officeDocument/2006/relationships" id="256" r:id="Rc9d08be872c74ae6"/>
    <p:sldId xmlns:r="http://schemas.openxmlformats.org/officeDocument/2006/relationships" id="257" r:id="Rc722c938cfb64966"/>
    <p:sldId xmlns:r="http://schemas.openxmlformats.org/officeDocument/2006/relationships" id="258" r:id="R692fabbfb30d44f5"/>
    <p:sldId xmlns:r="http://schemas.openxmlformats.org/officeDocument/2006/relationships" id="259" r:id="R534bd933fe59460b"/>
    <p:sldId xmlns:r="http://schemas.openxmlformats.org/officeDocument/2006/relationships" id="260" r:id="R06735d2158744042"/>
    <p:sldId xmlns:r="http://schemas.openxmlformats.org/officeDocument/2006/relationships" id="261" r:id="Rf2547d609adc41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2d0ed1b534c55" /><Relationship Type="http://schemas.openxmlformats.org/officeDocument/2006/relationships/slide" Target="/ppt/slides/slide1.xml" Id="Rc9d08be872c74ae6" /><Relationship Type="http://schemas.openxmlformats.org/officeDocument/2006/relationships/slide" Target="/ppt/slides/slide2.xml" Id="Rc722c938cfb64966" /><Relationship Type="http://schemas.openxmlformats.org/officeDocument/2006/relationships/slide" Target="/ppt/slides/slide3.xml" Id="R692fabbfb30d44f5" /><Relationship Type="http://schemas.openxmlformats.org/officeDocument/2006/relationships/slide" Target="/ppt/slides/slide4.xml" Id="R534bd933fe59460b" /><Relationship Type="http://schemas.openxmlformats.org/officeDocument/2006/relationships/slide" Target="/ppt/slides/slide5.xml" Id="R06735d2158744042" /><Relationship Type="http://schemas.openxmlformats.org/officeDocument/2006/relationships/slide" Target="/ppt/slides/slide6.xml" Id="Rf2547d609adc41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e88a5f79c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e800c631f4e6c" /><Relationship Type="http://schemas.openxmlformats.org/officeDocument/2006/relationships/theme" Target="/ppt/slideMasters/theme/theme1.xml" Id="R1a48e40b1c1f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e800c631f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da03b41244c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72a3a212f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ad2559e85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a647c354b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988ad197f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a036aee87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